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65" r:id="rId4"/>
    <p:sldId id="301" r:id="rId5"/>
    <p:sldId id="258" r:id="rId6"/>
    <p:sldId id="306" r:id="rId7"/>
    <p:sldId id="302" r:id="rId8"/>
    <p:sldId id="303" r:id="rId9"/>
    <p:sldId id="304" r:id="rId10"/>
    <p:sldId id="305" r:id="rId11"/>
    <p:sldId id="266" r:id="rId12"/>
    <p:sldId id="269" r:id="rId13"/>
    <p:sldId id="280" r:id="rId14"/>
    <p:sldId id="271" r:id="rId15"/>
    <p:sldId id="279" r:id="rId16"/>
    <p:sldId id="281" r:id="rId17"/>
    <p:sldId id="282" r:id="rId18"/>
    <p:sldId id="272" r:id="rId19"/>
    <p:sldId id="284" r:id="rId20"/>
    <p:sldId id="283" r:id="rId21"/>
    <p:sldId id="286" r:id="rId22"/>
    <p:sldId id="297" r:id="rId23"/>
    <p:sldId id="285" r:id="rId24"/>
    <p:sldId id="276" r:id="rId25"/>
    <p:sldId id="288" r:id="rId26"/>
    <p:sldId id="289" r:id="rId27"/>
    <p:sldId id="277" r:id="rId28"/>
    <p:sldId id="278" r:id="rId29"/>
    <p:sldId id="295" r:id="rId30"/>
    <p:sldId id="296" r:id="rId31"/>
    <p:sldId id="298" r:id="rId32"/>
    <p:sldId id="299" r:id="rId33"/>
    <p:sldId id="300" r:id="rId34"/>
    <p:sldId id="267" r:id="rId35"/>
    <p:sldId id="292" r:id="rId36"/>
    <p:sldId id="290" r:id="rId37"/>
    <p:sldId id="294" r:id="rId38"/>
    <p:sldId id="293" r:id="rId39"/>
    <p:sldId id="287" r:id="rId40"/>
    <p:sldId id="263" r:id="rId41"/>
  </p:sldIdLst>
  <p:sldSz cx="12192000" cy="6858000"/>
  <p:notesSz cx="10021888" cy="6888163"/>
  <p:embeddedFontLst>
    <p:embeddedFont>
      <p:font typeface="배달의민족 한나는 열한살" panose="020B0600000101010101" pitchFamily="50" charset="-127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윤 한" userId="8fe6e22e4ab8e891" providerId="LiveId" clId="{4A6DD4AF-2BA6-4736-B6F3-1F2A313D81FF}"/>
    <pc:docChg chg="undo redo custSel addSld delSld modSld sldOrd">
      <pc:chgData name="지윤 한" userId="8fe6e22e4ab8e891" providerId="LiveId" clId="{4A6DD4AF-2BA6-4736-B6F3-1F2A313D81FF}" dt="2019-11-04T09:06:31.045" v="1886" actId="1076"/>
      <pc:docMkLst>
        <pc:docMk/>
      </pc:docMkLst>
      <pc:sldChg chg="addSp delSp modSp">
        <pc:chgData name="지윤 한" userId="8fe6e22e4ab8e891" providerId="LiveId" clId="{4A6DD4AF-2BA6-4736-B6F3-1F2A313D81FF}" dt="2019-11-03T05:25:53.630" v="1129" actId="3062"/>
        <pc:sldMkLst>
          <pc:docMk/>
          <pc:sldMk cId="1662447305" sldId="263"/>
        </pc:sldMkLst>
        <pc:spChg chg="add del mod">
          <ac:chgData name="지윤 한" userId="8fe6e22e4ab8e891" providerId="LiveId" clId="{4A6DD4AF-2BA6-4736-B6F3-1F2A313D81FF}" dt="2019-11-03T05:25:44.683" v="1127" actId="478"/>
          <ac:spMkLst>
            <pc:docMk/>
            <pc:sldMk cId="1662447305" sldId="263"/>
            <ac:spMk id="2" creationId="{001DD6A2-E7B1-466F-B337-A13E8D920DBA}"/>
          </ac:spMkLst>
        </pc:spChg>
        <pc:spChg chg="mod">
          <ac:chgData name="지윤 한" userId="8fe6e22e4ab8e891" providerId="LiveId" clId="{4A6DD4AF-2BA6-4736-B6F3-1F2A313D81FF}" dt="2019-11-03T05:25:53.630" v="1129" actId="3062"/>
          <ac:spMkLst>
            <pc:docMk/>
            <pc:sldMk cId="1662447305" sldId="263"/>
            <ac:spMk id="4" creationId="{00000000-0000-0000-0000-000000000000}"/>
          </ac:spMkLst>
        </pc:spChg>
        <pc:spChg chg="mod ord">
          <ac:chgData name="지윤 한" userId="8fe6e22e4ab8e891" providerId="LiveId" clId="{4A6DD4AF-2BA6-4736-B6F3-1F2A313D81FF}" dt="2019-11-03T05:25:53.630" v="1129" actId="3062"/>
          <ac:spMkLst>
            <pc:docMk/>
            <pc:sldMk cId="1662447305" sldId="263"/>
            <ac:spMk id="6" creationId="{00000000-0000-0000-0000-000000000000}"/>
          </ac:spMkLst>
        </pc:spChg>
        <pc:spChg chg="mod ord">
          <ac:chgData name="지윤 한" userId="8fe6e22e4ab8e891" providerId="LiveId" clId="{4A6DD4AF-2BA6-4736-B6F3-1F2A313D81FF}" dt="2019-11-03T05:25:53.630" v="1129" actId="3062"/>
          <ac:spMkLst>
            <pc:docMk/>
            <pc:sldMk cId="1662447305" sldId="263"/>
            <ac:spMk id="8" creationId="{00000000-0000-0000-0000-000000000000}"/>
          </ac:spMkLst>
        </pc:spChg>
        <pc:picChg chg="add del mod ord">
          <ac:chgData name="지윤 한" userId="8fe6e22e4ab8e891" providerId="LiveId" clId="{4A6DD4AF-2BA6-4736-B6F3-1F2A313D81FF}" dt="2019-11-03T05:25:45.801" v="1128" actId="478"/>
          <ac:picMkLst>
            <pc:docMk/>
            <pc:sldMk cId="1662447305" sldId="263"/>
            <ac:picMk id="5" creationId="{92CC04A5-004B-49EC-A576-B89EE31A4094}"/>
          </ac:picMkLst>
        </pc:picChg>
      </pc:sldChg>
      <pc:sldChg chg="delSp modSp">
        <pc:chgData name="지윤 한" userId="8fe6e22e4ab8e891" providerId="LiveId" clId="{4A6DD4AF-2BA6-4736-B6F3-1F2A313D81FF}" dt="2019-11-03T07:10:20.751" v="1291" actId="1076"/>
        <pc:sldMkLst>
          <pc:docMk/>
          <pc:sldMk cId="3822279772" sldId="266"/>
        </pc:sldMkLst>
        <pc:picChg chg="del">
          <ac:chgData name="지윤 한" userId="8fe6e22e4ab8e891" providerId="LiveId" clId="{4A6DD4AF-2BA6-4736-B6F3-1F2A313D81FF}" dt="2019-11-03T07:10:18.988" v="1290" actId="478"/>
          <ac:picMkLst>
            <pc:docMk/>
            <pc:sldMk cId="3822279772" sldId="266"/>
            <ac:picMk id="2050" creationId="{8A41ECAA-BD27-469F-8DC6-92BB8573493B}"/>
          </ac:picMkLst>
        </pc:picChg>
        <pc:picChg chg="mod">
          <ac:chgData name="지윤 한" userId="8fe6e22e4ab8e891" providerId="LiveId" clId="{4A6DD4AF-2BA6-4736-B6F3-1F2A313D81FF}" dt="2019-11-03T07:10:20.751" v="1291" actId="1076"/>
          <ac:picMkLst>
            <pc:docMk/>
            <pc:sldMk cId="3822279772" sldId="266"/>
            <ac:picMk id="2052" creationId="{B723D981-1F2F-487B-A7DA-C18B1FD8D28C}"/>
          </ac:picMkLst>
        </pc:picChg>
      </pc:sldChg>
      <pc:sldChg chg="modAnim">
        <pc:chgData name="지윤 한" userId="8fe6e22e4ab8e891" providerId="LiveId" clId="{4A6DD4AF-2BA6-4736-B6F3-1F2A313D81FF}" dt="2019-11-02T07:47:01.313" v="486"/>
        <pc:sldMkLst>
          <pc:docMk/>
          <pc:sldMk cId="1736073064" sldId="267"/>
        </pc:sldMkLst>
      </pc:sldChg>
      <pc:sldChg chg="modSp">
        <pc:chgData name="지윤 한" userId="8fe6e22e4ab8e891" providerId="LiveId" clId="{4A6DD4AF-2BA6-4736-B6F3-1F2A313D81FF}" dt="2019-11-02T09:19:58.365" v="1077" actId="20577"/>
        <pc:sldMkLst>
          <pc:docMk/>
          <pc:sldMk cId="1380288847" sldId="271"/>
        </pc:sldMkLst>
        <pc:spChg chg="mod">
          <ac:chgData name="지윤 한" userId="8fe6e22e4ab8e891" providerId="LiveId" clId="{4A6DD4AF-2BA6-4736-B6F3-1F2A313D81FF}" dt="2019-11-02T09:19:58.365" v="1077" actId="20577"/>
          <ac:spMkLst>
            <pc:docMk/>
            <pc:sldMk cId="1380288847" sldId="271"/>
            <ac:spMk id="8" creationId="{FB58CEB6-D719-40A0-AB09-4A9A9332C531}"/>
          </ac:spMkLst>
        </pc:spChg>
      </pc:sldChg>
      <pc:sldChg chg="delSp modSp">
        <pc:chgData name="지윤 한" userId="8fe6e22e4ab8e891" providerId="LiveId" clId="{4A6DD4AF-2BA6-4736-B6F3-1F2A313D81FF}" dt="2019-11-02T06:37:16.700" v="458" actId="14100"/>
        <pc:sldMkLst>
          <pc:docMk/>
          <pc:sldMk cId="3562624388" sldId="276"/>
        </pc:sldMkLst>
        <pc:spChg chg="del">
          <ac:chgData name="지윤 한" userId="8fe6e22e4ab8e891" providerId="LiveId" clId="{4A6DD4AF-2BA6-4736-B6F3-1F2A313D81FF}" dt="2019-11-02T05:59:18.895" v="452" actId="478"/>
          <ac:spMkLst>
            <pc:docMk/>
            <pc:sldMk cId="3562624388" sldId="276"/>
            <ac:spMk id="3" creationId="{AC8790C1-B132-4D94-BCA5-DB9CF0A6EBF2}"/>
          </ac:spMkLst>
        </pc:spChg>
        <pc:spChg chg="mod">
          <ac:chgData name="지윤 한" userId="8fe6e22e4ab8e891" providerId="LiveId" clId="{4A6DD4AF-2BA6-4736-B6F3-1F2A313D81FF}" dt="2019-11-02T06:37:16.700" v="458" actId="14100"/>
          <ac:spMkLst>
            <pc:docMk/>
            <pc:sldMk cId="3562624388" sldId="276"/>
            <ac:spMk id="10" creationId="{491B4C88-681B-48A9-AB9A-430236A28FAD}"/>
          </ac:spMkLst>
        </pc:spChg>
        <pc:cxnChg chg="mod">
          <ac:chgData name="지윤 한" userId="8fe6e22e4ab8e891" providerId="LiveId" clId="{4A6DD4AF-2BA6-4736-B6F3-1F2A313D81FF}" dt="2019-11-02T06:37:16.700" v="458" actId="14100"/>
          <ac:cxnSpMkLst>
            <pc:docMk/>
            <pc:sldMk cId="3562624388" sldId="276"/>
            <ac:cxnSpMk id="9" creationId="{3CA53D6F-2EE2-4DFA-B80C-F291B1C06627}"/>
          </ac:cxnSpMkLst>
        </pc:cxnChg>
      </pc:sldChg>
      <pc:sldChg chg="delSp modSp">
        <pc:chgData name="지윤 한" userId="8fe6e22e4ab8e891" providerId="LiveId" clId="{4A6DD4AF-2BA6-4736-B6F3-1F2A313D81FF}" dt="2019-11-03T14:00:54.617" v="1303" actId="478"/>
        <pc:sldMkLst>
          <pc:docMk/>
          <pc:sldMk cId="3510600391" sldId="277"/>
        </pc:sldMkLst>
        <pc:spChg chg="del mod">
          <ac:chgData name="지윤 한" userId="8fe6e22e4ab8e891" providerId="LiveId" clId="{4A6DD4AF-2BA6-4736-B6F3-1F2A313D81FF}" dt="2019-11-03T13:59:30.263" v="1300" actId="478"/>
          <ac:spMkLst>
            <pc:docMk/>
            <pc:sldMk cId="3510600391" sldId="277"/>
            <ac:spMk id="3" creationId="{91AE53FC-CB11-40BB-BB0B-3902DB8AE469}"/>
          </ac:spMkLst>
        </pc:spChg>
        <pc:spChg chg="del mod">
          <ac:chgData name="지윤 한" userId="8fe6e22e4ab8e891" providerId="LiveId" clId="{4A6DD4AF-2BA6-4736-B6F3-1F2A313D81FF}" dt="2019-11-03T13:59:59.731" v="1302" actId="478"/>
          <ac:spMkLst>
            <pc:docMk/>
            <pc:sldMk cId="3510600391" sldId="277"/>
            <ac:spMk id="7" creationId="{CACC26F3-7D3D-4279-B864-EE9B660DEFCB}"/>
          </ac:spMkLst>
        </pc:spChg>
        <pc:spChg chg="del">
          <ac:chgData name="지윤 한" userId="8fe6e22e4ab8e891" providerId="LiveId" clId="{4A6DD4AF-2BA6-4736-B6F3-1F2A313D81FF}" dt="2019-11-03T13:59:55.869" v="1301" actId="478"/>
          <ac:spMkLst>
            <pc:docMk/>
            <pc:sldMk cId="3510600391" sldId="277"/>
            <ac:spMk id="8" creationId="{325B0CC8-9C38-455A-AE55-5F92F8D2A19E}"/>
          </ac:spMkLst>
        </pc:spChg>
        <pc:spChg chg="del">
          <ac:chgData name="지윤 한" userId="8fe6e22e4ab8e891" providerId="LiveId" clId="{4A6DD4AF-2BA6-4736-B6F3-1F2A313D81FF}" dt="2019-11-03T14:00:54.617" v="1303" actId="478"/>
          <ac:spMkLst>
            <pc:docMk/>
            <pc:sldMk cId="3510600391" sldId="277"/>
            <ac:spMk id="10" creationId="{C5E93BE7-A52A-4176-813D-33D6C66D481B}"/>
          </ac:spMkLst>
        </pc:spChg>
        <pc:picChg chg="mod">
          <ac:chgData name="지윤 한" userId="8fe6e22e4ab8e891" providerId="LiveId" clId="{4A6DD4AF-2BA6-4736-B6F3-1F2A313D81FF}" dt="2019-11-02T07:32:02.266" v="464" actId="1076"/>
          <ac:picMkLst>
            <pc:docMk/>
            <pc:sldMk cId="3510600391" sldId="277"/>
            <ac:picMk id="12" creationId="{F2DD8A38-E090-43C7-B3BE-A2F96301A9C5}"/>
          </ac:picMkLst>
        </pc:picChg>
      </pc:sldChg>
      <pc:sldChg chg="modSp">
        <pc:chgData name="지윤 한" userId="8fe6e22e4ab8e891" providerId="LiveId" clId="{4A6DD4AF-2BA6-4736-B6F3-1F2A313D81FF}" dt="2019-11-04T08:52:53.367" v="1867" actId="1076"/>
        <pc:sldMkLst>
          <pc:docMk/>
          <pc:sldMk cId="1651547543" sldId="283"/>
        </pc:sldMkLst>
        <pc:picChg chg="mod">
          <ac:chgData name="지윤 한" userId="8fe6e22e4ab8e891" providerId="LiveId" clId="{4A6DD4AF-2BA6-4736-B6F3-1F2A313D81FF}" dt="2019-11-04T08:52:53.367" v="1867" actId="1076"/>
          <ac:picMkLst>
            <pc:docMk/>
            <pc:sldMk cId="1651547543" sldId="283"/>
            <ac:picMk id="11" creationId="{FA8C3337-2216-4D9F-A1C7-C5E7243B5BF4}"/>
          </ac:picMkLst>
        </pc:picChg>
      </pc:sldChg>
      <pc:sldChg chg="delSp modSp">
        <pc:chgData name="지윤 한" userId="8fe6e22e4ab8e891" providerId="LiveId" clId="{4A6DD4AF-2BA6-4736-B6F3-1F2A313D81FF}" dt="2019-11-03T14:11:40.709" v="1307" actId="478"/>
        <pc:sldMkLst>
          <pc:docMk/>
          <pc:sldMk cId="3479614321" sldId="285"/>
        </pc:sldMkLst>
        <pc:spChg chg="del mod">
          <ac:chgData name="지윤 한" userId="8fe6e22e4ab8e891" providerId="LiveId" clId="{4A6DD4AF-2BA6-4736-B6F3-1F2A313D81FF}" dt="2019-11-03T14:11:40.709" v="1307" actId="478"/>
          <ac:spMkLst>
            <pc:docMk/>
            <pc:sldMk cId="3479614321" sldId="285"/>
            <ac:spMk id="14" creationId="{86E00B62-92B7-41A6-A15A-6546E925EC93}"/>
          </ac:spMkLst>
        </pc:spChg>
        <pc:picChg chg="mod ord">
          <ac:chgData name="지윤 한" userId="8fe6e22e4ab8e891" providerId="LiveId" clId="{4A6DD4AF-2BA6-4736-B6F3-1F2A313D81FF}" dt="2019-11-02T09:50:03.541" v="1082" actId="14100"/>
          <ac:picMkLst>
            <pc:docMk/>
            <pc:sldMk cId="3479614321" sldId="285"/>
            <ac:picMk id="2" creationId="{3FB95796-B24D-44D9-A87A-41B4D4CAAF48}"/>
          </ac:picMkLst>
        </pc:picChg>
      </pc:sldChg>
      <pc:sldChg chg="delSp modSp ord">
        <pc:chgData name="지윤 한" userId="8fe6e22e4ab8e891" providerId="LiveId" clId="{4A6DD4AF-2BA6-4736-B6F3-1F2A313D81FF}" dt="2019-11-04T08:37:02.117" v="1660" actId="478"/>
        <pc:sldMkLst>
          <pc:docMk/>
          <pc:sldMk cId="784058792" sldId="286"/>
        </pc:sldMkLst>
        <pc:spChg chg="del mod">
          <ac:chgData name="지윤 한" userId="8fe6e22e4ab8e891" providerId="LiveId" clId="{4A6DD4AF-2BA6-4736-B6F3-1F2A313D81FF}" dt="2019-11-04T08:37:02.117" v="1660" actId="478"/>
          <ac:spMkLst>
            <pc:docMk/>
            <pc:sldMk cId="784058792" sldId="286"/>
            <ac:spMk id="3" creationId="{78BAE0BD-200F-49A0-A871-E9E8F2B09DFD}"/>
          </ac:spMkLst>
        </pc:spChg>
        <pc:spChg chg="mod">
          <ac:chgData name="지윤 한" userId="8fe6e22e4ab8e891" providerId="LiveId" clId="{4A6DD4AF-2BA6-4736-B6F3-1F2A313D81FF}" dt="2019-11-02T08:37:32.172" v="862" actId="20577"/>
          <ac:spMkLst>
            <pc:docMk/>
            <pc:sldMk cId="784058792" sldId="286"/>
            <ac:spMk id="7" creationId="{39443F32-137B-4374-8D6D-A2262BDE0F32}"/>
          </ac:spMkLst>
        </pc:spChg>
      </pc:sldChg>
      <pc:sldChg chg="addSp delSp modSp">
        <pc:chgData name="지윤 한" userId="8fe6e22e4ab8e891" providerId="LiveId" clId="{4A6DD4AF-2BA6-4736-B6F3-1F2A313D81FF}" dt="2019-11-04T08:19:28.938" v="1565" actId="478"/>
        <pc:sldMkLst>
          <pc:docMk/>
          <pc:sldMk cId="1238021010" sldId="287"/>
        </pc:sldMkLst>
        <pc:spChg chg="add mod">
          <ac:chgData name="지윤 한" userId="8fe6e22e4ab8e891" providerId="LiveId" clId="{4A6DD4AF-2BA6-4736-B6F3-1F2A313D81FF}" dt="2019-11-04T08:14:54.421" v="1323" actId="1076"/>
          <ac:spMkLst>
            <pc:docMk/>
            <pc:sldMk cId="1238021010" sldId="287"/>
            <ac:spMk id="8" creationId="{F4E7C6AB-4498-4BDA-8A88-0075B6628A47}"/>
          </ac:spMkLst>
        </pc:spChg>
        <pc:spChg chg="add mod">
          <ac:chgData name="지윤 한" userId="8fe6e22e4ab8e891" providerId="LiveId" clId="{4A6DD4AF-2BA6-4736-B6F3-1F2A313D81FF}" dt="2019-11-04T08:17:10.836" v="1546" actId="20577"/>
          <ac:spMkLst>
            <pc:docMk/>
            <pc:sldMk cId="1238021010" sldId="287"/>
            <ac:spMk id="9" creationId="{5E360086-2226-48D3-8311-9517D4C6940C}"/>
          </ac:spMkLst>
        </pc:spChg>
        <pc:spChg chg="add mod">
          <ac:chgData name="지윤 한" userId="8fe6e22e4ab8e891" providerId="LiveId" clId="{4A6DD4AF-2BA6-4736-B6F3-1F2A313D81FF}" dt="2019-11-04T08:17:06.416" v="1544" actId="20577"/>
          <ac:spMkLst>
            <pc:docMk/>
            <pc:sldMk cId="1238021010" sldId="287"/>
            <ac:spMk id="10" creationId="{8B11F418-CF09-4305-9249-C8879C45E346}"/>
          </ac:spMkLst>
        </pc:spChg>
        <pc:spChg chg="add mod">
          <ac:chgData name="지윤 한" userId="8fe6e22e4ab8e891" providerId="LiveId" clId="{4A6DD4AF-2BA6-4736-B6F3-1F2A313D81FF}" dt="2019-11-04T08:17:03.538" v="1543" actId="14100"/>
          <ac:spMkLst>
            <pc:docMk/>
            <pc:sldMk cId="1238021010" sldId="287"/>
            <ac:spMk id="11" creationId="{E6A595A4-1A7E-4C42-8A1A-994071CA7417}"/>
          </ac:spMkLst>
        </pc:spChg>
        <pc:spChg chg="mod">
          <ac:chgData name="지윤 한" userId="8fe6e22e4ab8e891" providerId="LiveId" clId="{4A6DD4AF-2BA6-4736-B6F3-1F2A313D81FF}" dt="2019-11-04T08:16:45.243" v="1472" actId="113"/>
          <ac:spMkLst>
            <pc:docMk/>
            <pc:sldMk cId="1238021010" sldId="287"/>
            <ac:spMk id="12" creationId="{1E565A41-8190-498B-A1C3-5880C440A17C}"/>
          </ac:spMkLst>
        </pc:spChg>
        <pc:spChg chg="del mod">
          <ac:chgData name="지윤 한" userId="8fe6e22e4ab8e891" providerId="LiveId" clId="{4A6DD4AF-2BA6-4736-B6F3-1F2A313D81FF}" dt="2019-11-04T08:14:51.867" v="1321" actId="478"/>
          <ac:spMkLst>
            <pc:docMk/>
            <pc:sldMk cId="1238021010" sldId="287"/>
            <ac:spMk id="13" creationId="{BAE34D52-660A-46F1-BB95-F0599252180B}"/>
          </ac:spMkLst>
        </pc:spChg>
        <pc:spChg chg="add mod">
          <ac:chgData name="지윤 한" userId="8fe6e22e4ab8e891" providerId="LiveId" clId="{4A6DD4AF-2BA6-4736-B6F3-1F2A313D81FF}" dt="2019-11-04T08:16:07.253" v="1424"/>
          <ac:spMkLst>
            <pc:docMk/>
            <pc:sldMk cId="1238021010" sldId="287"/>
            <ac:spMk id="14" creationId="{25198F3E-BF3A-4F1B-B3C1-5C0C73758834}"/>
          </ac:spMkLst>
        </pc:spChg>
        <pc:spChg chg="add mod">
          <ac:chgData name="지윤 한" userId="8fe6e22e4ab8e891" providerId="LiveId" clId="{4A6DD4AF-2BA6-4736-B6F3-1F2A313D81FF}" dt="2019-11-04T08:16:02.866" v="1394"/>
          <ac:spMkLst>
            <pc:docMk/>
            <pc:sldMk cId="1238021010" sldId="287"/>
            <ac:spMk id="15" creationId="{06319725-23A3-401C-A805-EB3EB37A342A}"/>
          </ac:spMkLst>
        </pc:spChg>
        <pc:spChg chg="add mod">
          <ac:chgData name="지윤 한" userId="8fe6e22e4ab8e891" providerId="LiveId" clId="{4A6DD4AF-2BA6-4736-B6F3-1F2A313D81FF}" dt="2019-11-04T08:15:07.103" v="1361"/>
          <ac:spMkLst>
            <pc:docMk/>
            <pc:sldMk cId="1238021010" sldId="287"/>
            <ac:spMk id="21" creationId="{641C8215-1642-472B-8A86-B3EFC1BE9E83}"/>
          </ac:spMkLst>
        </pc:spChg>
        <pc:picChg chg="add del mod">
          <ac:chgData name="지윤 한" userId="8fe6e22e4ab8e891" providerId="LiveId" clId="{4A6DD4AF-2BA6-4736-B6F3-1F2A313D81FF}" dt="2019-11-04T08:19:28.938" v="1565" actId="478"/>
          <ac:picMkLst>
            <pc:docMk/>
            <pc:sldMk cId="1238021010" sldId="287"/>
            <ac:picMk id="1026" creationId="{AF804A1C-1F54-4A1D-B2B3-84C7760866DC}"/>
          </ac:picMkLst>
        </pc:picChg>
        <pc:picChg chg="del mod">
          <ac:chgData name="지윤 한" userId="8fe6e22e4ab8e891" providerId="LiveId" clId="{4A6DD4AF-2BA6-4736-B6F3-1F2A313D81FF}" dt="2019-11-04T08:14:32.370" v="1318" actId="478"/>
          <ac:picMkLst>
            <pc:docMk/>
            <pc:sldMk cId="1238021010" sldId="287"/>
            <ac:picMk id="4098" creationId="{8D5552D8-D1C6-4287-9F8D-920B61CEEE07}"/>
          </ac:picMkLst>
        </pc:picChg>
        <pc:cxnChg chg="add mod">
          <ac:chgData name="지윤 한" userId="8fe6e22e4ab8e891" providerId="LiveId" clId="{4A6DD4AF-2BA6-4736-B6F3-1F2A313D81FF}" dt="2019-11-04T08:14:54.421" v="1323" actId="1076"/>
          <ac:cxnSpMkLst>
            <pc:docMk/>
            <pc:sldMk cId="1238021010" sldId="287"/>
            <ac:cxnSpMk id="16" creationId="{90A3FED8-13B1-4A75-9C11-E67A0BE2649D}"/>
          </ac:cxnSpMkLst>
        </pc:cxnChg>
        <pc:cxnChg chg="add mod">
          <ac:chgData name="지윤 한" userId="8fe6e22e4ab8e891" providerId="LiveId" clId="{4A6DD4AF-2BA6-4736-B6F3-1F2A313D81FF}" dt="2019-11-04T08:14:54.421" v="1323" actId="1076"/>
          <ac:cxnSpMkLst>
            <pc:docMk/>
            <pc:sldMk cId="1238021010" sldId="287"/>
            <ac:cxnSpMk id="17" creationId="{E662C70E-4595-4562-ADC6-1B5E044A7980}"/>
          </ac:cxnSpMkLst>
        </pc:cxnChg>
        <pc:cxnChg chg="add mod">
          <ac:chgData name="지윤 한" userId="8fe6e22e4ab8e891" providerId="LiveId" clId="{4A6DD4AF-2BA6-4736-B6F3-1F2A313D81FF}" dt="2019-11-04T08:14:54.421" v="1323" actId="1076"/>
          <ac:cxnSpMkLst>
            <pc:docMk/>
            <pc:sldMk cId="1238021010" sldId="287"/>
            <ac:cxnSpMk id="18" creationId="{267641C8-22E3-4BFD-A36B-E7F5E9AC9639}"/>
          </ac:cxnSpMkLst>
        </pc:cxnChg>
        <pc:cxnChg chg="add mod">
          <ac:chgData name="지윤 한" userId="8fe6e22e4ab8e891" providerId="LiveId" clId="{4A6DD4AF-2BA6-4736-B6F3-1F2A313D81FF}" dt="2019-11-04T08:14:54.421" v="1323" actId="1076"/>
          <ac:cxnSpMkLst>
            <pc:docMk/>
            <pc:sldMk cId="1238021010" sldId="287"/>
            <ac:cxnSpMk id="19" creationId="{CE65B606-C54F-431A-A4EB-14010468CD46}"/>
          </ac:cxnSpMkLst>
        </pc:cxnChg>
        <pc:cxnChg chg="add mod">
          <ac:chgData name="지윤 한" userId="8fe6e22e4ab8e891" providerId="LiveId" clId="{4A6DD4AF-2BA6-4736-B6F3-1F2A313D81FF}" dt="2019-11-04T08:14:54.421" v="1323" actId="1076"/>
          <ac:cxnSpMkLst>
            <pc:docMk/>
            <pc:sldMk cId="1238021010" sldId="287"/>
            <ac:cxnSpMk id="20" creationId="{272F012B-713E-492C-BBC9-3B237A75D086}"/>
          </ac:cxnSpMkLst>
        </pc:cxnChg>
      </pc:sldChg>
      <pc:sldChg chg="addSp delSp modSp">
        <pc:chgData name="지윤 한" userId="8fe6e22e4ab8e891" providerId="LiveId" clId="{4A6DD4AF-2BA6-4736-B6F3-1F2A313D81FF}" dt="2019-11-04T09:05:03.464" v="1871" actId="1076"/>
        <pc:sldMkLst>
          <pc:docMk/>
          <pc:sldMk cId="445854169" sldId="289"/>
        </pc:sldMkLst>
        <pc:spChg chg="add mod">
          <ac:chgData name="지윤 한" userId="8fe6e22e4ab8e891" providerId="LiveId" clId="{4A6DD4AF-2BA6-4736-B6F3-1F2A313D81FF}" dt="2019-11-04T09:05:03.464" v="1871" actId="1076"/>
          <ac:spMkLst>
            <pc:docMk/>
            <pc:sldMk cId="445854169" sldId="289"/>
            <ac:spMk id="10" creationId="{2A91AF26-FBDF-47E1-96E5-7EDE11E3CEAD}"/>
          </ac:spMkLst>
        </pc:spChg>
        <pc:spChg chg="del mod">
          <ac:chgData name="지윤 한" userId="8fe6e22e4ab8e891" providerId="LiveId" clId="{4A6DD4AF-2BA6-4736-B6F3-1F2A313D81FF}" dt="2019-11-04T07:20:01.046" v="1310" actId="478"/>
          <ac:spMkLst>
            <pc:docMk/>
            <pc:sldMk cId="445854169" sldId="289"/>
            <ac:spMk id="23" creationId="{C2E7CED5-0C6E-4A98-BBF3-603E30F7766D}"/>
          </ac:spMkLst>
        </pc:spChg>
        <pc:picChg chg="mod">
          <ac:chgData name="지윤 한" userId="8fe6e22e4ab8e891" providerId="LiveId" clId="{4A6DD4AF-2BA6-4736-B6F3-1F2A313D81FF}" dt="2019-11-02T07:13:30.528" v="462" actId="1440"/>
          <ac:picMkLst>
            <pc:docMk/>
            <pc:sldMk cId="445854169" sldId="289"/>
            <ac:picMk id="2" creationId="{F72B6EC7-61F2-4B51-BB43-565528EB42B1}"/>
          </ac:picMkLst>
        </pc:picChg>
      </pc:sldChg>
      <pc:sldChg chg="modSp">
        <pc:chgData name="지윤 한" userId="8fe6e22e4ab8e891" providerId="LiveId" clId="{4A6DD4AF-2BA6-4736-B6F3-1F2A313D81FF}" dt="2019-11-02T07:50:38.123" v="533"/>
        <pc:sldMkLst>
          <pc:docMk/>
          <pc:sldMk cId="1879689407" sldId="290"/>
        </pc:sldMkLst>
        <pc:spChg chg="mod">
          <ac:chgData name="지윤 한" userId="8fe6e22e4ab8e891" providerId="LiveId" clId="{4A6DD4AF-2BA6-4736-B6F3-1F2A313D81FF}" dt="2019-11-02T07:50:38.123" v="533"/>
          <ac:spMkLst>
            <pc:docMk/>
            <pc:sldMk cId="1879689407" sldId="290"/>
            <ac:spMk id="6" creationId="{00000000-0000-0000-0000-000000000000}"/>
          </ac:spMkLst>
        </pc:spChg>
      </pc:sldChg>
      <pc:sldChg chg="modSp">
        <pc:chgData name="지윤 한" userId="8fe6e22e4ab8e891" providerId="LiveId" clId="{4A6DD4AF-2BA6-4736-B6F3-1F2A313D81FF}" dt="2019-11-04T03:49:12.261" v="1308" actId="20577"/>
        <pc:sldMkLst>
          <pc:docMk/>
          <pc:sldMk cId="3668867952" sldId="292"/>
        </pc:sldMkLst>
        <pc:spChg chg="mod">
          <ac:chgData name="지윤 한" userId="8fe6e22e4ab8e891" providerId="LiveId" clId="{4A6DD4AF-2BA6-4736-B6F3-1F2A313D81FF}" dt="2019-11-02T07:50:44.992" v="552" actId="20577"/>
          <ac:spMkLst>
            <pc:docMk/>
            <pc:sldMk cId="3668867952" sldId="292"/>
            <ac:spMk id="6" creationId="{00000000-0000-0000-0000-000000000000}"/>
          </ac:spMkLst>
        </pc:spChg>
        <pc:spChg chg="mod">
          <ac:chgData name="지윤 한" userId="8fe6e22e4ab8e891" providerId="LiveId" clId="{4A6DD4AF-2BA6-4736-B6F3-1F2A313D81FF}" dt="2019-11-04T03:49:12.261" v="1308" actId="20577"/>
          <ac:spMkLst>
            <pc:docMk/>
            <pc:sldMk cId="3668867952" sldId="292"/>
            <ac:spMk id="9" creationId="{771394BC-B37B-49BC-976D-948E527DCDBA}"/>
          </ac:spMkLst>
        </pc:spChg>
        <pc:spChg chg="mod">
          <ac:chgData name="지윤 한" userId="8fe6e22e4ab8e891" providerId="LiveId" clId="{4A6DD4AF-2BA6-4736-B6F3-1F2A313D81FF}" dt="2019-11-02T10:13:58.702" v="1086"/>
          <ac:spMkLst>
            <pc:docMk/>
            <pc:sldMk cId="3668867952" sldId="292"/>
            <ac:spMk id="11" creationId="{483C1ACA-6B92-41EC-9AA2-78841C6125B2}"/>
          </ac:spMkLst>
        </pc:spChg>
      </pc:sldChg>
      <pc:sldChg chg="addSp delSp modSp">
        <pc:chgData name="지윤 한" userId="8fe6e22e4ab8e891" providerId="LiveId" clId="{4A6DD4AF-2BA6-4736-B6F3-1F2A313D81FF}" dt="2019-11-03T14:09:01.276" v="1306" actId="20577"/>
        <pc:sldMkLst>
          <pc:docMk/>
          <pc:sldMk cId="2646114873" sldId="293"/>
        </pc:sldMkLst>
        <pc:spChg chg="add del mod">
          <ac:chgData name="지윤 한" userId="8fe6e22e4ab8e891" providerId="LiveId" clId="{4A6DD4AF-2BA6-4736-B6F3-1F2A313D81FF}" dt="2019-11-03T14:08:31.151" v="1305"/>
          <ac:spMkLst>
            <pc:docMk/>
            <pc:sldMk cId="2646114873" sldId="293"/>
            <ac:spMk id="2" creationId="{B34C139E-DED6-4657-8F73-F8FBC501AB20}"/>
          </ac:spMkLst>
        </pc:spChg>
        <pc:spChg chg="add del mod">
          <ac:chgData name="지윤 한" userId="8fe6e22e4ab8e891" providerId="LiveId" clId="{4A6DD4AF-2BA6-4736-B6F3-1F2A313D81FF}" dt="2019-11-03T14:08:31.151" v="1305"/>
          <ac:spMkLst>
            <pc:docMk/>
            <pc:sldMk cId="2646114873" sldId="293"/>
            <ac:spMk id="3" creationId="{031BF63F-3A4F-4E13-96DC-D5A521E25496}"/>
          </ac:spMkLst>
        </pc:spChg>
        <pc:spChg chg="mod">
          <ac:chgData name="지윤 한" userId="8fe6e22e4ab8e891" providerId="LiveId" clId="{4A6DD4AF-2BA6-4736-B6F3-1F2A313D81FF}" dt="2019-11-03T14:09:01.276" v="1306" actId="20577"/>
          <ac:spMkLst>
            <pc:docMk/>
            <pc:sldMk cId="2646114873" sldId="293"/>
            <ac:spMk id="20" creationId="{A58AE0AB-7EB8-4DC4-A500-EAD094FC8E01}"/>
          </ac:spMkLst>
        </pc:spChg>
      </pc:sldChg>
      <pc:sldChg chg="addSp delSp modSp add ord">
        <pc:chgData name="지윤 한" userId="8fe6e22e4ab8e891" providerId="LiveId" clId="{4A6DD4AF-2BA6-4736-B6F3-1F2A313D81FF}" dt="2019-11-03T05:55:28.937" v="1130"/>
        <pc:sldMkLst>
          <pc:docMk/>
          <pc:sldMk cId="3127155108" sldId="295"/>
        </pc:sldMkLst>
        <pc:spChg chg="add del mod">
          <ac:chgData name="지윤 한" userId="8fe6e22e4ab8e891" providerId="LiveId" clId="{4A6DD4AF-2BA6-4736-B6F3-1F2A313D81FF}" dt="2019-11-02T08:22:21.999" v="564" actId="478"/>
          <ac:spMkLst>
            <pc:docMk/>
            <pc:sldMk cId="3127155108" sldId="295"/>
            <ac:spMk id="3" creationId="{3E26EB1D-83A4-40F0-969E-F572720F5FE3}"/>
          </ac:spMkLst>
        </pc:spChg>
        <pc:spChg chg="mod">
          <ac:chgData name="지윤 한" userId="8fe6e22e4ab8e891" providerId="LiveId" clId="{4A6DD4AF-2BA6-4736-B6F3-1F2A313D81FF}" dt="2019-11-01T07:27:52.055" v="120"/>
          <ac:spMkLst>
            <pc:docMk/>
            <pc:sldMk cId="3127155108" sldId="295"/>
            <ac:spMk id="6" creationId="{00000000-0000-0000-0000-000000000000}"/>
          </ac:spMkLst>
        </pc:spChg>
        <pc:spChg chg="add del mod">
          <ac:chgData name="지윤 한" userId="8fe6e22e4ab8e891" providerId="LiveId" clId="{4A6DD4AF-2BA6-4736-B6F3-1F2A313D81FF}" dt="2019-11-02T08:27:41.962" v="712" actId="478"/>
          <ac:spMkLst>
            <pc:docMk/>
            <pc:sldMk cId="3127155108" sldId="295"/>
            <ac:spMk id="7" creationId="{E5775C44-E5EB-4A8F-A104-2EAB2EE5C94C}"/>
          </ac:spMkLst>
        </pc:spChg>
        <pc:spChg chg="add mod">
          <ac:chgData name="지윤 한" userId="8fe6e22e4ab8e891" providerId="LiveId" clId="{4A6DD4AF-2BA6-4736-B6F3-1F2A313D81FF}" dt="2019-11-02T08:39:48.487" v="931" actId="113"/>
          <ac:spMkLst>
            <pc:docMk/>
            <pc:sldMk cId="3127155108" sldId="295"/>
            <ac:spMk id="8" creationId="{58CE94D8-3768-436C-AB75-B9B460E62279}"/>
          </ac:spMkLst>
        </pc:spChg>
        <pc:spChg chg="add mod">
          <ac:chgData name="지윤 한" userId="8fe6e22e4ab8e891" providerId="LiveId" clId="{4A6DD4AF-2BA6-4736-B6F3-1F2A313D81FF}" dt="2019-11-02T08:40:01.862" v="966" actId="20577"/>
          <ac:spMkLst>
            <pc:docMk/>
            <pc:sldMk cId="3127155108" sldId="295"/>
            <ac:spMk id="10" creationId="{AD6A6228-601F-402B-8877-7C37F68CD159}"/>
          </ac:spMkLst>
        </pc:spChg>
        <pc:picChg chg="del">
          <ac:chgData name="지윤 한" userId="8fe6e22e4ab8e891" providerId="LiveId" clId="{4A6DD4AF-2BA6-4736-B6F3-1F2A313D81FF}" dt="2019-11-01T07:25:26.552" v="7" actId="478"/>
          <ac:picMkLst>
            <pc:docMk/>
            <pc:sldMk cId="3127155108" sldId="295"/>
            <ac:picMk id="2" creationId="{71812C46-BC40-46AB-BAB4-457D182BA961}"/>
          </ac:picMkLst>
        </pc:picChg>
        <pc:picChg chg="add del mod modCrop">
          <ac:chgData name="지윤 한" userId="8fe6e22e4ab8e891" providerId="LiveId" clId="{4A6DD4AF-2BA6-4736-B6F3-1F2A313D81FF}" dt="2019-11-02T08:27:43.440" v="713" actId="478"/>
          <ac:picMkLst>
            <pc:docMk/>
            <pc:sldMk cId="3127155108" sldId="295"/>
            <ac:picMk id="2" creationId="{9A1B24BE-55CD-4D0B-B93C-F6E37BB845AD}"/>
          </ac:picMkLst>
        </pc:picChg>
        <pc:picChg chg="del">
          <ac:chgData name="지윤 한" userId="8fe6e22e4ab8e891" providerId="LiveId" clId="{4A6DD4AF-2BA6-4736-B6F3-1F2A313D81FF}" dt="2019-11-01T07:25:30.022" v="9" actId="478"/>
          <ac:picMkLst>
            <pc:docMk/>
            <pc:sldMk cId="3127155108" sldId="295"/>
            <ac:picMk id="3" creationId="{E3DC7761-2336-4F67-A81A-A78F99EDF6AC}"/>
          </ac:picMkLst>
        </pc:picChg>
        <pc:picChg chg="add mod">
          <ac:chgData name="지윤 한" userId="8fe6e22e4ab8e891" providerId="LiveId" clId="{4A6DD4AF-2BA6-4736-B6F3-1F2A313D81FF}" dt="2019-11-02T08:39:21.320" v="896" actId="1036"/>
          <ac:picMkLst>
            <pc:docMk/>
            <pc:sldMk cId="3127155108" sldId="295"/>
            <ac:picMk id="9" creationId="{84B963D3-7786-45FB-9DDF-0ABD1714F32F}"/>
          </ac:picMkLst>
        </pc:picChg>
        <pc:picChg chg="del">
          <ac:chgData name="지윤 한" userId="8fe6e22e4ab8e891" providerId="LiveId" clId="{4A6DD4AF-2BA6-4736-B6F3-1F2A313D81FF}" dt="2019-11-01T07:25:27.713" v="8" actId="478"/>
          <ac:picMkLst>
            <pc:docMk/>
            <pc:sldMk cId="3127155108" sldId="295"/>
            <ac:picMk id="12" creationId="{085C098D-3B31-4E55-9030-9E0891BB93AA}"/>
          </ac:picMkLst>
        </pc:picChg>
        <pc:picChg chg="del">
          <ac:chgData name="지윤 한" userId="8fe6e22e4ab8e891" providerId="LiveId" clId="{4A6DD4AF-2BA6-4736-B6F3-1F2A313D81FF}" dt="2019-11-01T07:25:30.955" v="10" actId="478"/>
          <ac:picMkLst>
            <pc:docMk/>
            <pc:sldMk cId="3127155108" sldId="295"/>
            <ac:picMk id="13" creationId="{D026FE61-14B4-4F2E-8AEB-490311C493F2}"/>
          </ac:picMkLst>
        </pc:picChg>
      </pc:sldChg>
      <pc:sldChg chg="addSp delSp modSp add">
        <pc:chgData name="지윤 한" userId="8fe6e22e4ab8e891" providerId="LiveId" clId="{4A6DD4AF-2BA6-4736-B6F3-1F2A313D81FF}" dt="2019-11-03T05:58:24.285" v="1159"/>
        <pc:sldMkLst>
          <pc:docMk/>
          <pc:sldMk cId="1589363157" sldId="296"/>
        </pc:sldMkLst>
        <pc:spChg chg="add del mod">
          <ac:chgData name="지윤 한" userId="8fe6e22e4ab8e891" providerId="LiveId" clId="{4A6DD4AF-2BA6-4736-B6F3-1F2A313D81FF}" dt="2019-11-02T05:31:10.945" v="451" actId="478"/>
          <ac:spMkLst>
            <pc:docMk/>
            <pc:sldMk cId="1589363157" sldId="296"/>
            <ac:spMk id="7" creationId="{E2181625-A77B-4E6B-9D8A-69EC930332D7}"/>
          </ac:spMkLst>
        </pc:spChg>
        <pc:spChg chg="add mod">
          <ac:chgData name="지윤 한" userId="8fe6e22e4ab8e891" providerId="LiveId" clId="{4A6DD4AF-2BA6-4736-B6F3-1F2A313D81FF}" dt="2019-11-02T09:00:18.825" v="1071" actId="1076"/>
          <ac:spMkLst>
            <pc:docMk/>
            <pc:sldMk cId="1589363157" sldId="296"/>
            <ac:spMk id="8" creationId="{CEB67D90-3628-48DF-B904-EC7AA91689F5}"/>
          </ac:spMkLst>
        </pc:spChg>
        <pc:spChg chg="add mod">
          <ac:chgData name="지윤 한" userId="8fe6e22e4ab8e891" providerId="LiveId" clId="{4A6DD4AF-2BA6-4736-B6F3-1F2A313D81FF}" dt="2019-11-02T09:00:18.825" v="1071" actId="1076"/>
          <ac:spMkLst>
            <pc:docMk/>
            <pc:sldMk cId="1589363157" sldId="296"/>
            <ac:spMk id="9" creationId="{2BDA0369-A3AB-41F6-B5FC-42840CE0D129}"/>
          </ac:spMkLst>
        </pc:spChg>
        <pc:spChg chg="add mod">
          <ac:chgData name="지윤 한" userId="8fe6e22e4ab8e891" providerId="LiveId" clId="{4A6DD4AF-2BA6-4736-B6F3-1F2A313D81FF}" dt="2019-11-02T09:00:18.825" v="1071" actId="1076"/>
          <ac:spMkLst>
            <pc:docMk/>
            <pc:sldMk cId="1589363157" sldId="296"/>
            <ac:spMk id="10" creationId="{FB02F22F-4997-450F-952C-F6199BFDDD5F}"/>
          </ac:spMkLst>
        </pc:spChg>
        <pc:spChg chg="add mod">
          <ac:chgData name="지윤 한" userId="8fe6e22e4ab8e891" providerId="LiveId" clId="{4A6DD4AF-2BA6-4736-B6F3-1F2A313D81FF}" dt="2019-11-02T09:00:18.825" v="1071" actId="1076"/>
          <ac:spMkLst>
            <pc:docMk/>
            <pc:sldMk cId="1589363157" sldId="296"/>
            <ac:spMk id="12" creationId="{FD60CCC1-F85D-497E-A9BF-B3E4962D6930}"/>
          </ac:spMkLst>
        </pc:spChg>
        <pc:grpChg chg="add del mod">
          <ac:chgData name="지윤 한" userId="8fe6e22e4ab8e891" providerId="LiveId" clId="{4A6DD4AF-2BA6-4736-B6F3-1F2A313D81FF}" dt="2019-11-03T05:58:24.285" v="1159"/>
          <ac:grpSpMkLst>
            <pc:docMk/>
            <pc:sldMk cId="1589363157" sldId="296"/>
            <ac:grpSpMk id="14" creationId="{9EB90067-1FC1-48E8-B9C9-B4EC402CEF85}"/>
          </ac:grpSpMkLst>
        </pc:grpChg>
        <pc:picChg chg="add mod">
          <ac:chgData name="지윤 한" userId="8fe6e22e4ab8e891" providerId="LiveId" clId="{4A6DD4AF-2BA6-4736-B6F3-1F2A313D81FF}" dt="2019-11-02T09:00:18.825" v="1071" actId="1076"/>
          <ac:picMkLst>
            <pc:docMk/>
            <pc:sldMk cId="1589363157" sldId="296"/>
            <ac:picMk id="2" creationId="{B39C972F-C290-4A14-B041-99FC62B07718}"/>
          </ac:picMkLst>
        </pc:picChg>
        <pc:picChg chg="add mod">
          <ac:chgData name="지윤 한" userId="8fe6e22e4ab8e891" providerId="LiveId" clId="{4A6DD4AF-2BA6-4736-B6F3-1F2A313D81FF}" dt="2019-11-02T09:00:18.825" v="1071" actId="1076"/>
          <ac:picMkLst>
            <pc:docMk/>
            <pc:sldMk cId="1589363157" sldId="296"/>
            <ac:picMk id="3" creationId="{175D65ED-DB75-4400-98FE-F9D1BC07D8B9}"/>
          </ac:picMkLst>
        </pc:picChg>
        <pc:picChg chg="add del">
          <ac:chgData name="지윤 한" userId="8fe6e22e4ab8e891" providerId="LiveId" clId="{4A6DD4AF-2BA6-4736-B6F3-1F2A313D81FF}" dt="2019-11-02T08:59:53.671" v="1052"/>
          <ac:picMkLst>
            <pc:docMk/>
            <pc:sldMk cId="1589363157" sldId="296"/>
            <ac:picMk id="11" creationId="{147F902C-7E6C-4304-A5D3-004CB3A191B1}"/>
          </ac:picMkLst>
        </pc:picChg>
        <pc:picChg chg="add del mod">
          <ac:chgData name="지윤 한" userId="8fe6e22e4ab8e891" providerId="LiveId" clId="{4A6DD4AF-2BA6-4736-B6F3-1F2A313D81FF}" dt="2019-11-03T05:58:17.915" v="1154"/>
          <ac:picMkLst>
            <pc:docMk/>
            <pc:sldMk cId="1589363157" sldId="296"/>
            <ac:picMk id="13" creationId="{02634C46-A69D-45A8-9579-208BBD383AC7}"/>
          </ac:picMkLst>
        </pc:picChg>
      </pc:sldChg>
      <pc:sldChg chg="addSp delSp modSp add">
        <pc:chgData name="지윤 한" userId="8fe6e22e4ab8e891" providerId="LiveId" clId="{4A6DD4AF-2BA6-4736-B6F3-1F2A313D81FF}" dt="2019-11-01T08:40:12.971" v="438" actId="1076"/>
        <pc:sldMkLst>
          <pc:docMk/>
          <pc:sldMk cId="4205600170" sldId="297"/>
        </pc:sldMkLst>
        <pc:spChg chg="del">
          <ac:chgData name="지윤 한" userId="8fe6e22e4ab8e891" providerId="LiveId" clId="{4A6DD4AF-2BA6-4736-B6F3-1F2A313D81FF}" dt="2019-11-01T07:37:52.271" v="164" actId="478"/>
          <ac:spMkLst>
            <pc:docMk/>
            <pc:sldMk cId="4205600170" sldId="297"/>
            <ac:spMk id="9" creationId="{E6FDCFC0-483F-4AED-A867-880A093FB66C}"/>
          </ac:spMkLst>
        </pc:spChg>
        <pc:spChg chg="del">
          <ac:chgData name="지윤 한" userId="8fe6e22e4ab8e891" providerId="LiveId" clId="{4A6DD4AF-2BA6-4736-B6F3-1F2A313D81FF}" dt="2019-11-01T07:37:54.681" v="165" actId="478"/>
          <ac:spMkLst>
            <pc:docMk/>
            <pc:sldMk cId="4205600170" sldId="297"/>
            <ac:spMk id="10" creationId="{BC2BA17E-9EE3-4C64-9329-60D5C8E9C92C}"/>
          </ac:spMkLst>
        </pc:spChg>
        <pc:spChg chg="add mod">
          <ac:chgData name="지윤 한" userId="8fe6e22e4ab8e891" providerId="LiveId" clId="{4A6DD4AF-2BA6-4736-B6F3-1F2A313D81FF}" dt="2019-11-01T08:39:26.555" v="431" actId="1076"/>
          <ac:spMkLst>
            <pc:docMk/>
            <pc:sldMk cId="4205600170" sldId="297"/>
            <ac:spMk id="12" creationId="{31995A98-E791-4A67-8703-2AB623A712E3}"/>
          </ac:spMkLst>
        </pc:spChg>
        <pc:spChg chg="add del mod">
          <ac:chgData name="지윤 한" userId="8fe6e22e4ab8e891" providerId="LiveId" clId="{4A6DD4AF-2BA6-4736-B6F3-1F2A313D81FF}" dt="2019-11-01T08:36:33.797" v="419" actId="11529"/>
          <ac:spMkLst>
            <pc:docMk/>
            <pc:sldMk cId="4205600170" sldId="297"/>
            <ac:spMk id="14" creationId="{2590C210-5F27-44C4-B218-6DEE946A6622}"/>
          </ac:spMkLst>
        </pc:spChg>
        <pc:grpChg chg="add mod">
          <ac:chgData name="지윤 한" userId="8fe6e22e4ab8e891" providerId="LiveId" clId="{4A6DD4AF-2BA6-4736-B6F3-1F2A313D81FF}" dt="2019-11-01T08:39:24.234" v="430" actId="1076"/>
          <ac:grpSpMkLst>
            <pc:docMk/>
            <pc:sldMk cId="4205600170" sldId="297"/>
            <ac:grpSpMk id="16" creationId="{2261674C-37FD-4421-B1DE-B19BA243BC6D}"/>
          </ac:grpSpMkLst>
        </pc:grpChg>
        <pc:picChg chg="add mod modCrop">
          <ac:chgData name="지윤 한" userId="8fe6e22e4ab8e891" providerId="LiveId" clId="{4A6DD4AF-2BA6-4736-B6F3-1F2A313D81FF}" dt="2019-11-01T08:39:09.814" v="428" actId="1076"/>
          <ac:picMkLst>
            <pc:docMk/>
            <pc:sldMk cId="4205600170" sldId="297"/>
            <ac:picMk id="2" creationId="{1ADD0BD7-CE7D-4A05-A41A-36B46395F0A9}"/>
          </ac:picMkLst>
        </pc:picChg>
        <pc:picChg chg="del">
          <ac:chgData name="지윤 한" userId="8fe6e22e4ab8e891" providerId="LiveId" clId="{4A6DD4AF-2BA6-4736-B6F3-1F2A313D81FF}" dt="2019-11-01T07:37:48.919" v="162" actId="478"/>
          <ac:picMkLst>
            <pc:docMk/>
            <pc:sldMk cId="4205600170" sldId="297"/>
            <ac:picMk id="3" creationId="{499DDD00-9B6B-4E77-A25A-3B95F70C87B7}"/>
          </ac:picMkLst>
        </pc:picChg>
        <pc:picChg chg="del">
          <ac:chgData name="지윤 한" userId="8fe6e22e4ab8e891" providerId="LiveId" clId="{4A6DD4AF-2BA6-4736-B6F3-1F2A313D81FF}" dt="2019-11-01T07:37:44.636" v="160" actId="478"/>
          <ac:picMkLst>
            <pc:docMk/>
            <pc:sldMk cId="4205600170" sldId="297"/>
            <ac:picMk id="8" creationId="{5863439F-3564-4649-8297-14C4DC8E3615}"/>
          </ac:picMkLst>
        </pc:picChg>
        <pc:picChg chg="del">
          <ac:chgData name="지윤 한" userId="8fe6e22e4ab8e891" providerId="LiveId" clId="{4A6DD4AF-2BA6-4736-B6F3-1F2A313D81FF}" dt="2019-11-01T07:37:50.298" v="163" actId="478"/>
          <ac:picMkLst>
            <pc:docMk/>
            <pc:sldMk cId="4205600170" sldId="297"/>
            <ac:picMk id="11" creationId="{FA8C3337-2216-4D9F-A1C7-C5E7243B5BF4}"/>
          </ac:picMkLst>
        </pc:picChg>
        <pc:picChg chg="add mod modCrop">
          <ac:chgData name="지윤 한" userId="8fe6e22e4ab8e891" providerId="LiveId" clId="{4A6DD4AF-2BA6-4736-B6F3-1F2A313D81FF}" dt="2019-11-01T08:39:20.244" v="429" actId="164"/>
          <ac:picMkLst>
            <pc:docMk/>
            <pc:sldMk cId="4205600170" sldId="297"/>
            <ac:picMk id="13" creationId="{D5E65AE1-3667-48C4-912D-4D28F91B2AF4}"/>
          </ac:picMkLst>
        </pc:picChg>
        <pc:picChg chg="add mod">
          <ac:chgData name="지윤 한" userId="8fe6e22e4ab8e891" providerId="LiveId" clId="{4A6DD4AF-2BA6-4736-B6F3-1F2A313D81FF}" dt="2019-11-01T08:39:20.244" v="429" actId="164"/>
          <ac:picMkLst>
            <pc:docMk/>
            <pc:sldMk cId="4205600170" sldId="297"/>
            <ac:picMk id="15" creationId="{A5E3A4D9-7BC0-48C2-AE03-A7FDF672A293}"/>
          </ac:picMkLst>
        </pc:picChg>
        <pc:picChg chg="add mod modCrop">
          <ac:chgData name="지윤 한" userId="8fe6e22e4ab8e891" providerId="LiveId" clId="{4A6DD4AF-2BA6-4736-B6F3-1F2A313D81FF}" dt="2019-11-01T08:40:12.971" v="438" actId="1076"/>
          <ac:picMkLst>
            <pc:docMk/>
            <pc:sldMk cId="4205600170" sldId="297"/>
            <ac:picMk id="17" creationId="{834F1949-C06F-46CC-AE7A-286B99944201}"/>
          </ac:picMkLst>
        </pc:picChg>
        <pc:cxnChg chg="del">
          <ac:chgData name="지윤 한" userId="8fe6e22e4ab8e891" providerId="LiveId" clId="{4A6DD4AF-2BA6-4736-B6F3-1F2A313D81FF}" dt="2019-11-01T07:37:47.602" v="161" actId="478"/>
          <ac:cxnSpMkLst>
            <pc:docMk/>
            <pc:sldMk cId="4205600170" sldId="297"/>
            <ac:cxnSpMk id="7" creationId="{D1FF274D-C530-404E-84D9-2E4D6BE22DA2}"/>
          </ac:cxnSpMkLst>
        </pc:cxnChg>
      </pc:sldChg>
      <pc:sldChg chg="addSp delSp modSp add">
        <pc:chgData name="지윤 한" userId="8fe6e22e4ab8e891" providerId="LiveId" clId="{4A6DD4AF-2BA6-4736-B6F3-1F2A313D81FF}" dt="2019-11-04T09:06:31.045" v="1886" actId="1076"/>
        <pc:sldMkLst>
          <pc:docMk/>
          <pc:sldMk cId="2589965921" sldId="298"/>
        </pc:sldMkLst>
        <pc:spChg chg="add mod">
          <ac:chgData name="지윤 한" userId="8fe6e22e4ab8e891" providerId="LiveId" clId="{4A6DD4AF-2BA6-4736-B6F3-1F2A313D81FF}" dt="2019-11-03T05:57:57.410" v="1146" actId="164"/>
          <ac:spMkLst>
            <pc:docMk/>
            <pc:sldMk cId="2589965921" sldId="298"/>
            <ac:spMk id="7" creationId="{4100F58F-7A42-4898-A245-24841D0CAC65}"/>
          </ac:spMkLst>
        </pc:spChg>
        <pc:spChg chg="add mod">
          <ac:chgData name="지윤 한" userId="8fe6e22e4ab8e891" providerId="LiveId" clId="{4A6DD4AF-2BA6-4736-B6F3-1F2A313D81FF}" dt="2019-11-03T06:04:12.391" v="1214" actId="1038"/>
          <ac:spMkLst>
            <pc:docMk/>
            <pc:sldMk cId="2589965921" sldId="298"/>
            <ac:spMk id="13" creationId="{7495F7FC-979B-4D5B-8A59-96FFA39CECA6}"/>
          </ac:spMkLst>
        </pc:spChg>
        <pc:spChg chg="add mod">
          <ac:chgData name="지윤 한" userId="8fe6e22e4ab8e891" providerId="LiveId" clId="{4A6DD4AF-2BA6-4736-B6F3-1F2A313D81FF}" dt="2019-11-03T06:06:49.520" v="1257" actId="1038"/>
          <ac:spMkLst>
            <pc:docMk/>
            <pc:sldMk cId="2589965921" sldId="298"/>
            <ac:spMk id="14" creationId="{998E5B38-4BCC-41A4-B782-77ADD084F221}"/>
          </ac:spMkLst>
        </pc:spChg>
        <pc:grpChg chg="add del mod">
          <ac:chgData name="지윤 한" userId="8fe6e22e4ab8e891" providerId="LiveId" clId="{4A6DD4AF-2BA6-4736-B6F3-1F2A313D81FF}" dt="2019-11-03T05:58:19.967" v="1156"/>
          <ac:grpSpMkLst>
            <pc:docMk/>
            <pc:sldMk cId="2589965921" sldId="298"/>
            <ac:grpSpMk id="8" creationId="{61BF42A7-D48D-4CBD-B55F-C47DECE28C31}"/>
          </ac:grpSpMkLst>
        </pc:grpChg>
        <pc:grpChg chg="add mod">
          <ac:chgData name="지윤 한" userId="8fe6e22e4ab8e891" providerId="LiveId" clId="{4A6DD4AF-2BA6-4736-B6F3-1F2A313D81FF}" dt="2019-11-03T06:06:49.520" v="1257" actId="1038"/>
          <ac:grpSpMkLst>
            <pc:docMk/>
            <pc:sldMk cId="2589965921" sldId="298"/>
            <ac:grpSpMk id="10" creationId="{7227A58D-E29E-4E1D-AA8D-84D1E59984D3}"/>
          </ac:grpSpMkLst>
        </pc:grpChg>
        <pc:picChg chg="add del mod">
          <ac:chgData name="지윤 한" userId="8fe6e22e4ab8e891" providerId="LiveId" clId="{4A6DD4AF-2BA6-4736-B6F3-1F2A313D81FF}" dt="2019-11-03T05:58:13.820" v="1151"/>
          <ac:picMkLst>
            <pc:docMk/>
            <pc:sldMk cId="2589965921" sldId="298"/>
            <ac:picMk id="2" creationId="{D85DB03F-F7C3-47E5-B9F4-279A5890F5DE}"/>
          </ac:picMkLst>
        </pc:picChg>
        <pc:picChg chg="add mod">
          <ac:chgData name="지윤 한" userId="8fe6e22e4ab8e891" providerId="LiveId" clId="{4A6DD4AF-2BA6-4736-B6F3-1F2A313D81FF}" dt="2019-11-03T05:57:57.410" v="1146" actId="164"/>
          <ac:picMkLst>
            <pc:docMk/>
            <pc:sldMk cId="2589965921" sldId="298"/>
            <ac:picMk id="3" creationId="{8B1F7245-4669-4456-B248-A9D5AA4D4AED}"/>
          </ac:picMkLst>
        </pc:picChg>
        <pc:picChg chg="add mod">
          <ac:chgData name="지윤 한" userId="8fe6e22e4ab8e891" providerId="LiveId" clId="{4A6DD4AF-2BA6-4736-B6F3-1F2A313D81FF}" dt="2019-11-03T06:04:12.391" v="1214" actId="1038"/>
          <ac:picMkLst>
            <pc:docMk/>
            <pc:sldMk cId="2589965921" sldId="298"/>
            <ac:picMk id="9" creationId="{38127C01-5690-4A0C-B277-E73D3360E0E0}"/>
          </ac:picMkLst>
        </pc:picChg>
        <pc:picChg chg="add mod modCrop">
          <ac:chgData name="지윤 한" userId="8fe6e22e4ab8e891" providerId="LiveId" clId="{4A6DD4AF-2BA6-4736-B6F3-1F2A313D81FF}" dt="2019-11-04T09:06:19.435" v="1885" actId="1076"/>
          <ac:picMkLst>
            <pc:docMk/>
            <pc:sldMk cId="2589965921" sldId="298"/>
            <ac:picMk id="15" creationId="{FF01DAA4-EB3C-4059-9A6C-F1DEC4CE8333}"/>
          </ac:picMkLst>
        </pc:picChg>
        <pc:picChg chg="add mod modCrop">
          <ac:chgData name="지윤 한" userId="8fe6e22e4ab8e891" providerId="LiveId" clId="{4A6DD4AF-2BA6-4736-B6F3-1F2A313D81FF}" dt="2019-11-04T09:06:31.045" v="1886" actId="1076"/>
          <ac:picMkLst>
            <pc:docMk/>
            <pc:sldMk cId="2589965921" sldId="298"/>
            <ac:picMk id="16" creationId="{2498C2DD-C2AC-4BAF-990E-1588B261E74A}"/>
          </ac:picMkLst>
        </pc:picChg>
      </pc:sldChg>
      <pc:sldChg chg="addSp modSp add">
        <pc:chgData name="지윤 한" userId="8fe6e22e4ab8e891" providerId="LiveId" clId="{4A6DD4AF-2BA6-4736-B6F3-1F2A313D81FF}" dt="2019-11-03T06:10:56.243" v="1273" actId="1076"/>
        <pc:sldMkLst>
          <pc:docMk/>
          <pc:sldMk cId="3350066073" sldId="299"/>
        </pc:sldMkLst>
        <pc:picChg chg="add mod modCrop">
          <ac:chgData name="지윤 한" userId="8fe6e22e4ab8e891" providerId="LiveId" clId="{4A6DD4AF-2BA6-4736-B6F3-1F2A313D81FF}" dt="2019-11-03T06:10:56.243" v="1273" actId="1076"/>
          <ac:picMkLst>
            <pc:docMk/>
            <pc:sldMk cId="3350066073" sldId="299"/>
            <ac:picMk id="2" creationId="{6AEF4601-4603-42F2-AA35-D994A29A71D5}"/>
          </ac:picMkLst>
        </pc:picChg>
      </pc:sldChg>
      <pc:sldChg chg="addSp delSp modSp add">
        <pc:chgData name="지윤 한" userId="8fe6e22e4ab8e891" providerId="LiveId" clId="{4A6DD4AF-2BA6-4736-B6F3-1F2A313D81FF}" dt="2019-11-04T08:31:16.450" v="1659" actId="1076"/>
        <pc:sldMkLst>
          <pc:docMk/>
          <pc:sldMk cId="3372326968" sldId="300"/>
        </pc:sldMkLst>
        <pc:spChg chg="add del mod">
          <ac:chgData name="지윤 한" userId="8fe6e22e4ab8e891" providerId="LiveId" clId="{4A6DD4AF-2BA6-4736-B6F3-1F2A313D81FF}" dt="2019-11-04T08:22:53.785" v="1645"/>
          <ac:spMkLst>
            <pc:docMk/>
            <pc:sldMk cId="3372326968" sldId="300"/>
            <ac:spMk id="3" creationId="{CC26514D-B12D-47CD-BC6A-F6CBE520F966}"/>
          </ac:spMkLst>
        </pc:spChg>
        <pc:picChg chg="add mod modCrop">
          <ac:chgData name="지윤 한" userId="8fe6e22e4ab8e891" providerId="LiveId" clId="{4A6DD4AF-2BA6-4736-B6F3-1F2A313D81FF}" dt="2019-11-04T08:22:40.057" v="1566" actId="1076"/>
          <ac:picMkLst>
            <pc:docMk/>
            <pc:sldMk cId="3372326968" sldId="300"/>
            <ac:picMk id="2" creationId="{DA5DB83D-6307-4CD3-97CE-F162E83F9DB6}"/>
          </ac:picMkLst>
        </pc:picChg>
        <pc:picChg chg="add mod modCrop">
          <ac:chgData name="지윤 한" userId="8fe6e22e4ab8e891" providerId="LiveId" clId="{4A6DD4AF-2BA6-4736-B6F3-1F2A313D81FF}" dt="2019-11-04T08:31:16.450" v="1659" actId="1076"/>
          <ac:picMkLst>
            <pc:docMk/>
            <pc:sldMk cId="3372326968" sldId="300"/>
            <ac:picMk id="7" creationId="{04A8D365-E7AA-4AFC-9865-1628D005525D}"/>
          </ac:picMkLst>
        </pc:picChg>
      </pc:sldChg>
      <pc:sldChg chg="add del">
        <pc:chgData name="지윤 한" userId="8fe6e22e4ab8e891" providerId="LiveId" clId="{4A6DD4AF-2BA6-4736-B6F3-1F2A313D81FF}" dt="2019-11-03T06:11:23.968" v="1274" actId="2696"/>
        <pc:sldMkLst>
          <pc:docMk/>
          <pc:sldMk cId="670141601" sldId="301"/>
        </pc:sldMkLst>
      </pc:sldChg>
      <pc:sldChg chg="modSp add del">
        <pc:chgData name="지윤 한" userId="8fe6e22e4ab8e891" providerId="LiveId" clId="{4A6DD4AF-2BA6-4736-B6F3-1F2A313D81FF}" dt="2019-11-04T08:30:47.266" v="1651"/>
        <pc:sldMkLst>
          <pc:docMk/>
          <pc:sldMk cId="3445760898" sldId="301"/>
        </pc:sldMkLst>
        <pc:picChg chg="mod">
          <ac:chgData name="지윤 한" userId="8fe6e22e4ab8e891" providerId="LiveId" clId="{4A6DD4AF-2BA6-4736-B6F3-1F2A313D81FF}" dt="2019-11-04T08:30:42.126" v="1648" actId="1076"/>
          <ac:picMkLst>
            <pc:docMk/>
            <pc:sldMk cId="3445760898" sldId="301"/>
            <ac:picMk id="2" creationId="{DA5DB83D-6307-4CD3-97CE-F162E83F9DB6}"/>
          </ac:picMkLst>
        </pc:picChg>
      </pc:sldChg>
      <pc:sldChg chg="add del">
        <pc:chgData name="지윤 한" userId="8fe6e22e4ab8e891" providerId="LiveId" clId="{4A6DD4AF-2BA6-4736-B6F3-1F2A313D81FF}" dt="2019-11-04T08:30:45.690" v="1650"/>
        <pc:sldMkLst>
          <pc:docMk/>
          <pc:sldMk cId="2849734413" sldId="3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B2DFC3A-DE30-487B-916E-85564BEAD4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756C34-A3DB-46E0-93F0-75247FCE35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193EF-02DC-47F6-8793-36AB8EBAD48C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D55ABE-F5CE-424B-9116-FACDAEDC13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1C6381-0CD6-45DC-A789-6776D0095A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A6957-38CB-4063-B222-210AFFB35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104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2818" cy="346003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7331" y="0"/>
            <a:ext cx="4342818" cy="346003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C5414D7E-4FD4-41A0-B9D1-A54CE446CCA7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2189" y="3314929"/>
            <a:ext cx="8017510" cy="2712214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161"/>
            <a:ext cx="4342818" cy="346002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7331" y="6542161"/>
            <a:ext cx="4342818" cy="346002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6E643465-97D0-4C4E-973E-8B25AF862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9300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046A-EA18-4F11-A67C-5F765DFCB8F3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A12D-03D6-4682-938E-4DB0233D6366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C5687-E0EB-4391-AB5A-352F6B0C1AEE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E18A-C1B6-4BCE-960A-47564513A40A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64B2-AF17-4148-85DE-2824C874DE68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847E-39D6-4B8E-9F23-29117111A9FB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F1584-49A5-4F0B-BF60-CE5A5F6CA598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0A0D-659C-479A-AD1E-82C55D9FFEC0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4C5B6-DF88-4EA4-9167-40AD263F75A1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C0D9-C585-40E9-BE9A-B3034BD87F58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7BAC-BBB9-47A9-AC6F-CA343A800674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10C17-D3F7-4DCB-9121-D56AC6E8B676}" type="datetime1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gif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2782669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너와 나의 카카오톡 분위기는</a:t>
            </a:r>
            <a:r>
              <a:rPr lang="en-US" altLang="ko-KR" sz="3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36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201704100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정성욱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EDC9E5-F698-45CD-A08D-9F09251A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목표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5C98B4-9349-410B-874E-32C5B866F90D}"/>
              </a:ext>
            </a:extLst>
          </p:cNvPr>
          <p:cNvGrpSpPr/>
          <p:nvPr/>
        </p:nvGrpSpPr>
        <p:grpSpPr>
          <a:xfrm>
            <a:off x="-57702" y="2453217"/>
            <a:ext cx="12307404" cy="3296709"/>
            <a:chOff x="0" y="2311400"/>
            <a:chExt cx="12307404" cy="329670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6498ECB-B94C-45BB-8F41-47CBAEFC8F59}"/>
                </a:ext>
              </a:extLst>
            </p:cNvPr>
            <p:cNvGrpSpPr/>
            <p:nvPr/>
          </p:nvGrpSpPr>
          <p:grpSpPr>
            <a:xfrm>
              <a:off x="105092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20316CC-7820-4B1C-8D21-AA2CCEA174ED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A7C5B10-84C2-4456-8F46-B736F5B0399B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73ED17-26A3-46D7-AB37-8887E8EF80EA}"/>
                </a:ext>
              </a:extLst>
            </p:cNvPr>
            <p:cNvGrpSpPr/>
            <p:nvPr/>
          </p:nvGrpSpPr>
          <p:grpSpPr>
            <a:xfrm>
              <a:off x="371051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CADCFD7-5D00-4DEF-93D4-F85F1CC4A13B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69D7CBE-C5FE-4D91-AAF5-2508E2EED983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1A0DFF4-4B35-46D9-918E-E5F8F6481B46}"/>
                </a:ext>
              </a:extLst>
            </p:cNvPr>
            <p:cNvGrpSpPr/>
            <p:nvPr/>
          </p:nvGrpSpPr>
          <p:grpSpPr>
            <a:xfrm>
              <a:off x="637010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53F37E2-C3F0-4904-9F6D-DE8CD95F5C59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D5AF139-BF7C-4434-9D6C-8D3BB5EEDF3A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1F9845-A8D5-4D49-BBBF-84ABF57B2ED1}"/>
                </a:ext>
              </a:extLst>
            </p:cNvPr>
            <p:cNvGrpSpPr/>
            <p:nvPr/>
          </p:nvGrpSpPr>
          <p:grpSpPr>
            <a:xfrm>
              <a:off x="902969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FC2F3B0-F9C5-4B6A-BDC3-46AA3D573AFA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CEADD48-2E15-431D-8CBC-C0FEC935316B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10CD671-C4C9-4F3D-A640-347A86B3494A}"/>
                </a:ext>
              </a:extLst>
            </p:cNvPr>
            <p:cNvGrpSpPr/>
            <p:nvPr/>
          </p:nvGrpSpPr>
          <p:grpSpPr>
            <a:xfrm>
              <a:off x="0" y="2413337"/>
              <a:ext cx="4345620" cy="3194772"/>
              <a:chOff x="0" y="2413337"/>
              <a:chExt cx="4345620" cy="319477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2F0BCA-64CA-4CC0-92C3-9CB035F2BBED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“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726066-BC6C-4F1F-A1FF-385E7DB0CEFC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”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EC7FE9C-113B-41FF-8EE6-BB439B7189B4}"/>
                </a:ext>
              </a:extLst>
            </p:cNvPr>
            <p:cNvGrpSpPr/>
            <p:nvPr/>
          </p:nvGrpSpPr>
          <p:grpSpPr>
            <a:xfrm>
              <a:off x="2642604" y="2413337"/>
              <a:ext cx="4345620" cy="3194772"/>
              <a:chOff x="0" y="2413337"/>
              <a:chExt cx="4345620" cy="319477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D4F070-6802-450E-B560-8A4E2954F9BC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“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C94F6-4FFA-4BD5-9A7F-DB22EF44D1A0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”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F1B51C-3E5A-43B4-8349-8CDE5B9B32A5}"/>
                </a:ext>
              </a:extLst>
            </p:cNvPr>
            <p:cNvGrpSpPr/>
            <p:nvPr/>
          </p:nvGrpSpPr>
          <p:grpSpPr>
            <a:xfrm>
              <a:off x="5302194" y="2413337"/>
              <a:ext cx="4345620" cy="3194772"/>
              <a:chOff x="0" y="2413337"/>
              <a:chExt cx="4345620" cy="319477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A57166-3F7A-4F4C-80C4-738BB971A1F1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“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495427-860E-4719-9B33-492150DC9A4F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”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B4DEED8-ABAB-4A45-B7AB-9FD0322D5180}"/>
                </a:ext>
              </a:extLst>
            </p:cNvPr>
            <p:cNvGrpSpPr/>
            <p:nvPr/>
          </p:nvGrpSpPr>
          <p:grpSpPr>
            <a:xfrm>
              <a:off x="7961784" y="2413337"/>
              <a:ext cx="4345620" cy="3194772"/>
              <a:chOff x="0" y="2413337"/>
              <a:chExt cx="4345620" cy="319477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97645B-1446-4091-82D5-5DA177FFA1C0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“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DAB003-CBA6-492F-8DD3-E4B2691EE5EF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”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8D2B9D-EB94-418C-97E5-2DAF59B88ECA}"/>
                </a:ext>
              </a:extLst>
            </p:cNvPr>
            <p:cNvSpPr txBox="1"/>
            <p:nvPr/>
          </p:nvSpPr>
          <p:spPr>
            <a:xfrm>
              <a:off x="1050924" y="3175000"/>
              <a:ext cx="25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4A9EFC-982D-43A2-9EF4-B6738D4B482D}"/>
                </a:ext>
              </a:extLst>
            </p:cNvPr>
            <p:cNvSpPr txBox="1"/>
            <p:nvPr/>
          </p:nvSpPr>
          <p:spPr>
            <a:xfrm>
              <a:off x="964141" y="3363976"/>
              <a:ext cx="23983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대화의 핵심주제를 찾아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관심사를 찾고 대화의 주도권을 잡는 방법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</a:t>
              </a: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기대효과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452B9D-527B-4FBF-9429-9E17E0A95FCC}"/>
                </a:ext>
              </a:extLst>
            </p:cNvPr>
            <p:cNvSpPr txBox="1"/>
            <p:nvPr/>
          </p:nvSpPr>
          <p:spPr>
            <a:xfrm>
              <a:off x="3616215" y="3429000"/>
              <a:ext cx="23983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문장의 </a:t>
              </a:r>
              <a:r>
                <a:rPr lang="ko-KR" altLang="en-US" sz="140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긍</a:t>
              </a:r>
              <a:r>
                <a:rPr lang="en-US" altLang="ko-KR" sz="1400" dirty="0"/>
                <a:t> · </a:t>
              </a: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부정을 판단하고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상황에 맞는 대답을 유도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</a:t>
              </a:r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기대효과</a:t>
              </a:r>
              <a:r>
                <a:rPr lang="en-US" altLang="ko-KR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1498C9-129E-40A7-9C6A-0E067460DD92}"/>
                </a:ext>
              </a:extLst>
            </p:cNvPr>
            <p:cNvSpPr txBox="1"/>
            <p:nvPr/>
          </p:nvSpPr>
          <p:spPr>
            <a:xfrm>
              <a:off x="6367773" y="3359515"/>
              <a:ext cx="23983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사람마다 대화의 스타일이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다르다는 것을 감안하여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딥러닝 학습을 통해 보완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8AE0AB-7EB8-4DC4-A500-EAD094FC8E01}"/>
                </a:ext>
              </a:extLst>
            </p:cNvPr>
            <p:cNvSpPr txBox="1"/>
            <p:nvPr/>
          </p:nvSpPr>
          <p:spPr>
            <a:xfrm>
              <a:off x="9029694" y="3429000"/>
              <a:ext cx="23983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유니티를 이용하여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IOS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와 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Android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플랫폼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동시 개발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EF5636-BB75-429B-9FFF-A0798EDE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7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환경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53348" y="2006485"/>
            <a:ext cx="24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Library</a:t>
            </a:r>
          </a:p>
        </p:txBody>
      </p:sp>
      <p:pic>
        <p:nvPicPr>
          <p:cNvPr id="1026" name="Picture 2" descr="keras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t="20038" r="52812" b="19572"/>
          <a:stretch/>
        </p:blipFill>
        <p:spPr bwMode="auto">
          <a:xfrm>
            <a:off x="2102966" y="2706874"/>
            <a:ext cx="1334530" cy="129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ras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6" t="34798" r="19308" b="38227"/>
          <a:stretch/>
        </p:blipFill>
        <p:spPr bwMode="auto">
          <a:xfrm>
            <a:off x="1553347" y="4081424"/>
            <a:ext cx="2433767" cy="84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ONLPY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548" y="5008319"/>
            <a:ext cx="1624914" cy="129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5147600" y="2006484"/>
            <a:ext cx="2582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Launguage</a:t>
            </a:r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&amp; IDE</a:t>
            </a:r>
          </a:p>
        </p:txBody>
      </p:sp>
      <p:pic>
        <p:nvPicPr>
          <p:cNvPr id="1032" name="Picture 8" descr="파이썬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24" y="3394643"/>
            <a:ext cx="924960" cy="62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파이참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632" y="3243871"/>
            <a:ext cx="924960" cy="9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809E14-D959-4FF1-8835-BA2F9336E783}"/>
              </a:ext>
            </a:extLst>
          </p:cNvPr>
          <p:cNvSpPr txBox="1"/>
          <p:nvPr/>
        </p:nvSpPr>
        <p:spPr>
          <a:xfrm>
            <a:off x="8890566" y="2006484"/>
            <a:ext cx="2582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Test</a:t>
            </a:r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Environment</a:t>
            </a:r>
          </a:p>
        </p:txBody>
      </p:sp>
      <p:pic>
        <p:nvPicPr>
          <p:cNvPr id="2052" name="Picture 4" descr="kakaotalk에 대한 이미지 검색결과">
            <a:extLst>
              <a:ext uri="{FF2B5EF4-FFF2-40B4-BE49-F238E27FC236}">
                <a16:creationId xmlns:a16="http://schemas.microsoft.com/office/drawing/2014/main" id="{B723D981-1F2F-487B-A7DA-C18B1FD8D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1" y="2862675"/>
            <a:ext cx="1132650" cy="11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88325A-D8E0-4F23-A59A-73143391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2050" name="Picture 2" descr="C#에 대한 이미지 검색결과">
            <a:extLst>
              <a:ext uri="{FF2B5EF4-FFF2-40B4-BE49-F238E27FC236}">
                <a16:creationId xmlns:a16="http://schemas.microsoft.com/office/drawing/2014/main" id="{035A1D2C-910B-4BD5-87A5-1D0A32C6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24" y="4619269"/>
            <a:ext cx="998262" cy="9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유니티에 대한 이미지 검색결과">
            <a:extLst>
              <a:ext uri="{FF2B5EF4-FFF2-40B4-BE49-F238E27FC236}">
                <a16:creationId xmlns:a16="http://schemas.microsoft.com/office/drawing/2014/main" id="{564C4209-90B7-4E9E-8CD7-22A068579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517" y="4555621"/>
            <a:ext cx="1157190" cy="11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안드로이드에 대한 이미지 검색결과">
            <a:extLst>
              <a:ext uri="{FF2B5EF4-FFF2-40B4-BE49-F238E27FC236}">
                <a16:creationId xmlns:a16="http://schemas.microsoft.com/office/drawing/2014/main" id="{29CE6FDC-7127-4CDA-9400-95D9C9A22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118" y="426267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27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내용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B2265E-27F1-443F-87AC-EE8BD99A8E63}"/>
              </a:ext>
            </a:extLst>
          </p:cNvPr>
          <p:cNvCxnSpPr/>
          <p:nvPr/>
        </p:nvCxnSpPr>
        <p:spPr>
          <a:xfrm>
            <a:off x="310346" y="5538432"/>
            <a:ext cx="29083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1D63DA1-B0CE-413A-A469-36F214526F81}"/>
              </a:ext>
            </a:extLst>
          </p:cNvPr>
          <p:cNvCxnSpPr/>
          <p:nvPr/>
        </p:nvCxnSpPr>
        <p:spPr>
          <a:xfrm>
            <a:off x="3205946" y="4382732"/>
            <a:ext cx="29083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9F26588-63F8-4F9E-BA19-93CE79CA5EE2}"/>
              </a:ext>
            </a:extLst>
          </p:cNvPr>
          <p:cNvCxnSpPr/>
          <p:nvPr/>
        </p:nvCxnSpPr>
        <p:spPr>
          <a:xfrm>
            <a:off x="6088846" y="3189651"/>
            <a:ext cx="29083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FDE621-E0C9-44B3-83AC-F77817604184}"/>
              </a:ext>
            </a:extLst>
          </p:cNvPr>
          <p:cNvCxnSpPr/>
          <p:nvPr/>
        </p:nvCxnSpPr>
        <p:spPr>
          <a:xfrm>
            <a:off x="3205946" y="4382732"/>
            <a:ext cx="0" cy="11557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E5D2EE-6A89-4B94-8049-C101A1F4A356}"/>
              </a:ext>
            </a:extLst>
          </p:cNvPr>
          <p:cNvCxnSpPr/>
          <p:nvPr/>
        </p:nvCxnSpPr>
        <p:spPr>
          <a:xfrm>
            <a:off x="6101546" y="3189651"/>
            <a:ext cx="0" cy="119943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034258-781E-4BDF-87F3-FF659DA171AF}"/>
              </a:ext>
            </a:extLst>
          </p:cNvPr>
          <p:cNvCxnSpPr/>
          <p:nvPr/>
        </p:nvCxnSpPr>
        <p:spPr>
          <a:xfrm>
            <a:off x="8986789" y="2035571"/>
            <a:ext cx="29083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960F1F-DDE9-430E-8E5F-1E676E01664E}"/>
              </a:ext>
            </a:extLst>
          </p:cNvPr>
          <p:cNvCxnSpPr/>
          <p:nvPr/>
        </p:nvCxnSpPr>
        <p:spPr>
          <a:xfrm>
            <a:off x="8986789" y="2035571"/>
            <a:ext cx="0" cy="115570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카카오톡 블랙에 대한 이미지 검색결과">
            <a:extLst>
              <a:ext uri="{FF2B5EF4-FFF2-40B4-BE49-F238E27FC236}">
                <a16:creationId xmlns:a16="http://schemas.microsoft.com/office/drawing/2014/main" id="{230E30A5-82C0-4C58-93F8-D4C269278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19" y="4068030"/>
            <a:ext cx="892552" cy="892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D733A92-2846-40E0-9370-FB2518DF0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00" y="2887052"/>
            <a:ext cx="1043190" cy="97680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keras에 대한 이미지 검색결과">
            <a:extLst>
              <a:ext uri="{FF2B5EF4-FFF2-40B4-BE49-F238E27FC236}">
                <a16:creationId xmlns:a16="http://schemas.microsoft.com/office/drawing/2014/main" id="{C88C5D77-A712-4E46-8A88-5FD58975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392" y="587111"/>
            <a:ext cx="934972" cy="934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data icon에 대한 이미지 검색결과">
            <a:extLst>
              <a:ext uri="{FF2B5EF4-FFF2-40B4-BE49-F238E27FC236}">
                <a16:creationId xmlns:a16="http://schemas.microsoft.com/office/drawing/2014/main" id="{2A68FBF2-A52E-48E0-808F-E8BEB34E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111" y="1522083"/>
            <a:ext cx="1049413" cy="1049413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CB6A9E9-2C0F-4E90-B23E-185193DC7875}"/>
              </a:ext>
            </a:extLst>
          </p:cNvPr>
          <p:cNvSpPr txBox="1"/>
          <p:nvPr/>
        </p:nvSpPr>
        <p:spPr>
          <a:xfrm>
            <a:off x="892213" y="5149993"/>
            <a:ext cx="174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전처리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F3BF68-C884-473A-A59B-62CF33CB6A28}"/>
              </a:ext>
            </a:extLst>
          </p:cNvPr>
          <p:cNvSpPr txBox="1"/>
          <p:nvPr/>
        </p:nvSpPr>
        <p:spPr>
          <a:xfrm>
            <a:off x="3787813" y="3982622"/>
            <a:ext cx="174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자연어 전처리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80FD6F-749F-4E9B-8886-7F8BED1BB99F}"/>
              </a:ext>
            </a:extLst>
          </p:cNvPr>
          <p:cNvSpPr txBox="1"/>
          <p:nvPr/>
        </p:nvSpPr>
        <p:spPr>
          <a:xfrm>
            <a:off x="6145224" y="2792282"/>
            <a:ext cx="279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&amp;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테스트 데이터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1C1B72D-6728-48D9-920B-2AAF39755ED7}"/>
              </a:ext>
            </a:extLst>
          </p:cNvPr>
          <p:cNvSpPr txBox="1"/>
          <p:nvPr/>
        </p:nvSpPr>
        <p:spPr>
          <a:xfrm>
            <a:off x="9495596" y="1646679"/>
            <a:ext cx="174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딥러닝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FC5EEFAF-C755-47DB-B212-A925133241F9}"/>
              </a:ext>
            </a:extLst>
          </p:cNvPr>
          <p:cNvSpPr txBox="1"/>
          <p:nvPr/>
        </p:nvSpPr>
        <p:spPr>
          <a:xfrm>
            <a:off x="719176" y="5739514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카카오톡 데이터 파싱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FA13B4-A09D-4499-91C4-251DF2774668}"/>
              </a:ext>
            </a:extLst>
          </p:cNvPr>
          <p:cNvSpPr txBox="1"/>
          <p:nvPr/>
        </p:nvSpPr>
        <p:spPr>
          <a:xfrm>
            <a:off x="3407187" y="4591249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 데이터 토큰화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형태소 분석 및 품사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태깅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A2F8710-05A9-45BC-80E7-C3DF94EFBF91}"/>
              </a:ext>
            </a:extLst>
          </p:cNvPr>
          <p:cNvSpPr txBox="1"/>
          <p:nvPr/>
        </p:nvSpPr>
        <p:spPr>
          <a:xfrm>
            <a:off x="6598753" y="3431094"/>
            <a:ext cx="1898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데이터 선별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테스트 데이터 선별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9AEFAC-4098-481E-AA84-F9FFFCD88E75}"/>
              </a:ext>
            </a:extLst>
          </p:cNvPr>
          <p:cNvSpPr txBox="1"/>
          <p:nvPr/>
        </p:nvSpPr>
        <p:spPr>
          <a:xfrm>
            <a:off x="9564614" y="2202765"/>
            <a:ext cx="1606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딥러닝을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이용한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감정 표현 예측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A92DBA-23F9-46CE-9F9D-90B75ECC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전처리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4D6CD8-39B2-453F-B4FA-BDDDB989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2176334"/>
            <a:ext cx="5542156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6BF674-FDFA-4D85-BF6F-A9ED3BEDF6BF}"/>
              </a:ext>
            </a:extLst>
          </p:cNvPr>
          <p:cNvSpPr txBox="1"/>
          <p:nvPr/>
        </p:nvSpPr>
        <p:spPr>
          <a:xfrm>
            <a:off x="5257800" y="969001"/>
            <a:ext cx="649266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카카오톡의 대화를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TXT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파일로 내보내면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[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], [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이름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] : [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대화내용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]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패턴을 갖는다는 걸 알 수 있음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B1A6B9-AB61-49ED-90B8-25F731469F3F}"/>
              </a:ext>
            </a:extLst>
          </p:cNvPr>
          <p:cNvCxnSpPr>
            <a:stCxn id="2" idx="0"/>
          </p:cNvCxnSpPr>
          <p:nvPr/>
        </p:nvCxnSpPr>
        <p:spPr>
          <a:xfrm flipV="1">
            <a:off x="3171127" y="1608327"/>
            <a:ext cx="0" cy="568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FCA31F-6DBD-4B66-8460-6CB47A054ABB}"/>
              </a:ext>
            </a:extLst>
          </p:cNvPr>
          <p:cNvCxnSpPr/>
          <p:nvPr/>
        </p:nvCxnSpPr>
        <p:spPr>
          <a:xfrm>
            <a:off x="3171127" y="1608327"/>
            <a:ext cx="2086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5C922C-C9AB-4D78-A85C-92C0D5B94B9D}"/>
              </a:ext>
            </a:extLst>
          </p:cNvPr>
          <p:cNvSpPr txBox="1"/>
          <p:nvPr/>
        </p:nvSpPr>
        <p:spPr>
          <a:xfrm>
            <a:off x="6469217" y="5990997"/>
            <a:ext cx="494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따라서 배열로 관리하게 될 경우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가지로 나눠서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F0DF7E-F5E6-4F87-ADA3-F6E26A5787E8}"/>
              </a:ext>
            </a:extLst>
          </p:cNvPr>
          <p:cNvSpPr/>
          <p:nvPr/>
        </p:nvSpPr>
        <p:spPr>
          <a:xfrm>
            <a:off x="6451600" y="4693920"/>
            <a:ext cx="169672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E45C80-A95F-46AC-841E-8580C4169CE8}"/>
              </a:ext>
            </a:extLst>
          </p:cNvPr>
          <p:cNvSpPr/>
          <p:nvPr/>
        </p:nvSpPr>
        <p:spPr>
          <a:xfrm>
            <a:off x="8280400" y="4693920"/>
            <a:ext cx="169672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DD17F8-0298-40BE-A68E-A19BFBAD30A6}"/>
              </a:ext>
            </a:extLst>
          </p:cNvPr>
          <p:cNvSpPr/>
          <p:nvPr/>
        </p:nvSpPr>
        <p:spPr>
          <a:xfrm>
            <a:off x="10109200" y="4693920"/>
            <a:ext cx="169672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대화내용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C1ED2-F2DE-4F4F-AB42-786CC336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3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전처리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5EC89-B93E-4763-BA60-61DDB031D373}"/>
              </a:ext>
            </a:extLst>
          </p:cNvPr>
          <p:cNvSpPr txBox="1"/>
          <p:nvPr/>
        </p:nvSpPr>
        <p:spPr>
          <a:xfrm>
            <a:off x="6359685" y="71577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예외처리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8CEB6-D719-40A0-AB09-4A9A9332C531}"/>
              </a:ext>
            </a:extLst>
          </p:cNvPr>
          <p:cNvSpPr txBox="1"/>
          <p:nvPr/>
        </p:nvSpPr>
        <p:spPr>
          <a:xfrm>
            <a:off x="6532880" y="1402080"/>
            <a:ext cx="4113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대화 날짜가 다음 날로 넘어갈 경우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한 사람이 여려 줄을 입력 할 경우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B95A83-B4B4-44BA-B7C4-064518EA539B}"/>
              </a:ext>
            </a:extLst>
          </p:cNvPr>
          <p:cNvSpPr/>
          <p:nvPr/>
        </p:nvSpPr>
        <p:spPr>
          <a:xfrm>
            <a:off x="6096000" y="2501891"/>
            <a:ext cx="585216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2019년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 오후 </a:t>
            </a:r>
            <a:r>
              <a:rPr lang="en-US" altLang="ko-KR" dirty="0"/>
              <a:t>9:33</a:t>
            </a:r>
            <a:endParaRPr lang="ko-KR" altLang="en-US" dirty="0"/>
          </a:p>
          <a:p>
            <a:r>
              <a:rPr lang="ko-KR" altLang="en-US" dirty="0"/>
              <a:t>2019년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 오후 </a:t>
            </a:r>
            <a:r>
              <a:rPr lang="en-US" altLang="ko-KR" dirty="0"/>
              <a:t>9:33,</a:t>
            </a:r>
            <a:r>
              <a:rPr lang="ko-KR" altLang="en-US" dirty="0"/>
              <a:t> 회원님 : 공지사항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학술제를 준비할 때 화병으로 쓰러지지 마요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시험이 끝났다고 술만 마시지 말아요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벌서부터 방학 계획을 세우지 말아요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3245CD-F2BA-4C78-AC6C-C53B3253A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" t="57911"/>
          <a:stretch/>
        </p:blipFill>
        <p:spPr>
          <a:xfrm>
            <a:off x="8361257" y="4131253"/>
            <a:ext cx="3292475" cy="240538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8C698FB-B4F1-4B06-9E3D-2F4FF3E45B7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284720" y="5333943"/>
            <a:ext cx="1076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44A252E-D31D-45ED-997E-DB857F5AA6EB}"/>
              </a:ext>
            </a:extLst>
          </p:cNvPr>
          <p:cNvCxnSpPr/>
          <p:nvPr/>
        </p:nvCxnSpPr>
        <p:spPr>
          <a:xfrm flipV="1">
            <a:off x="7284720" y="4131253"/>
            <a:ext cx="0" cy="120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E299CF1-8895-4182-8F90-746FA9493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89325"/>
            <a:ext cx="5716691" cy="41529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43CE38-DE0A-434B-821E-F9DE076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288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전처리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848786-210E-4887-8D2E-07202B3667B3}"/>
              </a:ext>
            </a:extLst>
          </p:cNvPr>
          <p:cNvSpPr/>
          <p:nvPr/>
        </p:nvSpPr>
        <p:spPr>
          <a:xfrm>
            <a:off x="400049" y="1800851"/>
            <a:ext cx="585216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2019년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 오후 </a:t>
            </a:r>
            <a:r>
              <a:rPr lang="en-US" altLang="ko-KR" dirty="0"/>
              <a:t>9:33</a:t>
            </a:r>
            <a:endParaRPr lang="ko-KR" altLang="en-US" dirty="0"/>
          </a:p>
          <a:p>
            <a:r>
              <a:rPr lang="ko-KR" altLang="en-US" dirty="0"/>
              <a:t>2019년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 오후 </a:t>
            </a:r>
            <a:r>
              <a:rPr lang="en-US" altLang="ko-KR" dirty="0"/>
              <a:t>9:33,</a:t>
            </a:r>
            <a:r>
              <a:rPr lang="ko-KR" altLang="en-US" dirty="0"/>
              <a:t> 회원님 : 공지사항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학술제를 준비할 때 화병으로 쓰러지지 마요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시험이 끝났다고 술만 마시지 말아요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벌써부터 방학 계획을 세우지 말아요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5FF04B9-E69E-4A9C-9492-D32B5D940F7B}"/>
              </a:ext>
            </a:extLst>
          </p:cNvPr>
          <p:cNvCxnSpPr/>
          <p:nvPr/>
        </p:nvCxnSpPr>
        <p:spPr>
          <a:xfrm>
            <a:off x="3495040" y="1960880"/>
            <a:ext cx="396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7F16B27-1BF2-48E5-AEA2-B3A204C2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852" y="997137"/>
            <a:ext cx="6446105" cy="75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2C1D90-82F3-4080-91EA-4AE577C3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38" y="396404"/>
            <a:ext cx="7113819" cy="638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3F975D-E50D-4B1A-BEB4-46A7161EC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498" y="1866889"/>
            <a:ext cx="2880933" cy="754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E1E89B-3B3B-4C01-89D6-B1AC2538C28E}"/>
              </a:ext>
            </a:extLst>
          </p:cNvPr>
          <p:cNvSpPr txBox="1"/>
          <p:nvPr/>
        </p:nvSpPr>
        <p:spPr>
          <a:xfrm>
            <a:off x="7963709" y="2645192"/>
            <a:ext cx="24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분할되지 않아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PASS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70C0C9-AB06-44CC-8A6B-2ABC48275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385" y="3150621"/>
            <a:ext cx="4991100" cy="311467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F4AD4F0-E89F-443F-9078-93C37A5D7C91}"/>
              </a:ext>
            </a:extLst>
          </p:cNvPr>
          <p:cNvCxnSpPr>
            <a:cxnSpLocks/>
          </p:cNvCxnSpPr>
          <p:nvPr/>
        </p:nvCxnSpPr>
        <p:spPr>
          <a:xfrm>
            <a:off x="5358852" y="2235200"/>
            <a:ext cx="17836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464190-60A3-4AA0-8CCF-0A64EAEBC016}"/>
              </a:ext>
            </a:extLst>
          </p:cNvPr>
          <p:cNvCxnSpPr/>
          <p:nvPr/>
        </p:nvCxnSpPr>
        <p:spPr>
          <a:xfrm>
            <a:off x="7142480" y="2245360"/>
            <a:ext cx="0" cy="86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4E6864-CB69-4AC4-9F1A-D316E1A1ACCD}"/>
              </a:ext>
            </a:extLst>
          </p:cNvPr>
          <p:cNvCxnSpPr>
            <a:cxnSpLocks/>
          </p:cNvCxnSpPr>
          <p:nvPr/>
        </p:nvCxnSpPr>
        <p:spPr>
          <a:xfrm>
            <a:off x="802640" y="2885440"/>
            <a:ext cx="0" cy="20523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093A42-68C8-4F28-8573-1F1EFD160A12}"/>
              </a:ext>
            </a:extLst>
          </p:cNvPr>
          <p:cNvCxnSpPr/>
          <p:nvPr/>
        </p:nvCxnSpPr>
        <p:spPr>
          <a:xfrm>
            <a:off x="802640" y="4937760"/>
            <a:ext cx="34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8BD1BB3-F290-41F3-9D75-5C880AE80BA5}"/>
              </a:ext>
            </a:extLst>
          </p:cNvPr>
          <p:cNvSpPr txBox="1"/>
          <p:nvPr/>
        </p:nvSpPr>
        <p:spPr>
          <a:xfrm>
            <a:off x="6342906" y="6292315"/>
            <a:ext cx="522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[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날짜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], [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이름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] : [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대화내용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] </a:t>
            </a:r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패턴과 일치하므로 리스트에 넣기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59C43A2-CFEA-454A-A92C-1F8CA3A98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817" y="3667759"/>
            <a:ext cx="4195028" cy="14773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458805-40CF-4E0B-AFD1-51961165A140}"/>
              </a:ext>
            </a:extLst>
          </p:cNvPr>
          <p:cNvSpPr txBox="1"/>
          <p:nvPr/>
        </p:nvSpPr>
        <p:spPr>
          <a:xfrm>
            <a:off x="1243817" y="5170704"/>
            <a:ext cx="325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패턴과 일치하지 않는 문장인 경우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리스트 끝에 추가하여 대화를 연결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C4D330-47BA-471F-A5A0-20112773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47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D605E59-5FC1-4A15-BE80-4649143A9EC3}"/>
              </a:ext>
            </a:extLst>
          </p:cNvPr>
          <p:cNvGrpSpPr/>
          <p:nvPr/>
        </p:nvGrpSpPr>
        <p:grpSpPr>
          <a:xfrm>
            <a:off x="1056640" y="1818640"/>
            <a:ext cx="10078720" cy="1330960"/>
            <a:chOff x="558800" y="1940560"/>
            <a:chExt cx="10078720" cy="133096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A0E1F1-C12B-407A-AF06-AC4343D1E634}"/>
                </a:ext>
              </a:extLst>
            </p:cNvPr>
            <p:cNvGrpSpPr/>
            <p:nvPr/>
          </p:nvGrpSpPr>
          <p:grpSpPr>
            <a:xfrm>
              <a:off x="782320" y="2164080"/>
              <a:ext cx="3129280" cy="892552"/>
              <a:chOff x="782320" y="2164080"/>
              <a:chExt cx="3129280" cy="89255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43B46EE-71EA-439B-99EA-D92FD1B35FF2}"/>
                  </a:ext>
                </a:extLst>
              </p:cNvPr>
              <p:cNvSpPr/>
              <p:nvPr/>
            </p:nvSpPr>
            <p:spPr>
              <a:xfrm>
                <a:off x="853440" y="2275840"/>
                <a:ext cx="975360" cy="6197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날짜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C91F9EA-8C28-4588-BF81-B43907E40465}"/>
                  </a:ext>
                </a:extLst>
              </p:cNvPr>
              <p:cNvSpPr/>
              <p:nvPr/>
            </p:nvSpPr>
            <p:spPr>
              <a:xfrm>
                <a:off x="1853564" y="2275840"/>
                <a:ext cx="975360" cy="6197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상대방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1145ACC-38DE-4037-A382-D3EEC6951667}"/>
                  </a:ext>
                </a:extLst>
              </p:cNvPr>
              <p:cNvSpPr/>
              <p:nvPr/>
            </p:nvSpPr>
            <p:spPr>
              <a:xfrm>
                <a:off x="2853688" y="2275840"/>
                <a:ext cx="975360" cy="6197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대화</a:t>
                </a:r>
                <a:endPara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내용</a:t>
                </a: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A3724C-44F6-47C5-B5A1-D332D124DAAE}"/>
                  </a:ext>
                </a:extLst>
              </p:cNvPr>
              <p:cNvSpPr/>
              <p:nvPr/>
            </p:nvSpPr>
            <p:spPr>
              <a:xfrm>
                <a:off x="782320" y="2164080"/>
                <a:ext cx="3129280" cy="89255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60B3F51-B952-471A-8ADF-CBA7046792EE}"/>
                </a:ext>
              </a:extLst>
            </p:cNvPr>
            <p:cNvGrpSpPr/>
            <p:nvPr/>
          </p:nvGrpSpPr>
          <p:grpSpPr>
            <a:xfrm>
              <a:off x="3992880" y="2164080"/>
              <a:ext cx="3129280" cy="892552"/>
              <a:chOff x="782320" y="2164080"/>
              <a:chExt cx="3129280" cy="89255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52E0D9E-3B4D-4121-9944-E825F209AAA0}"/>
                  </a:ext>
                </a:extLst>
              </p:cNvPr>
              <p:cNvSpPr/>
              <p:nvPr/>
            </p:nvSpPr>
            <p:spPr>
              <a:xfrm>
                <a:off x="853440" y="2275840"/>
                <a:ext cx="975360" cy="6197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날짜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BCE5D78-0425-41E7-BA35-75364C975225}"/>
                  </a:ext>
                </a:extLst>
              </p:cNvPr>
              <p:cNvSpPr/>
              <p:nvPr/>
            </p:nvSpPr>
            <p:spPr>
              <a:xfrm>
                <a:off x="1853564" y="2275840"/>
                <a:ext cx="975360" cy="6197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상대방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F35429A-3D1E-49F8-8FB9-AF0BAD3D28D6}"/>
                  </a:ext>
                </a:extLst>
              </p:cNvPr>
              <p:cNvSpPr/>
              <p:nvPr/>
            </p:nvSpPr>
            <p:spPr>
              <a:xfrm>
                <a:off x="2853688" y="2275840"/>
                <a:ext cx="975360" cy="6197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대화</a:t>
                </a:r>
                <a:endPara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내용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BE1175D-2516-4A4E-B208-2DBEBE0BD482}"/>
                  </a:ext>
                </a:extLst>
              </p:cNvPr>
              <p:cNvSpPr/>
              <p:nvPr/>
            </p:nvSpPr>
            <p:spPr>
              <a:xfrm>
                <a:off x="782320" y="2164080"/>
                <a:ext cx="3129280" cy="89255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EE3ECA-14EE-43EC-9B12-B42418A5108D}"/>
                </a:ext>
              </a:extLst>
            </p:cNvPr>
            <p:cNvGrpSpPr/>
            <p:nvPr/>
          </p:nvGrpSpPr>
          <p:grpSpPr>
            <a:xfrm>
              <a:off x="7209156" y="2164080"/>
              <a:ext cx="3129280" cy="892552"/>
              <a:chOff x="782320" y="2164080"/>
              <a:chExt cx="3129280" cy="89255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90AF5C9-7F4A-4014-AC73-A0835D40C8F8}"/>
                  </a:ext>
                </a:extLst>
              </p:cNvPr>
              <p:cNvSpPr/>
              <p:nvPr/>
            </p:nvSpPr>
            <p:spPr>
              <a:xfrm>
                <a:off x="853440" y="2275840"/>
                <a:ext cx="975360" cy="6197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날짜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E7A0946-61DD-4AE4-AD72-14C1A53A15A0}"/>
                  </a:ext>
                </a:extLst>
              </p:cNvPr>
              <p:cNvSpPr/>
              <p:nvPr/>
            </p:nvSpPr>
            <p:spPr>
              <a:xfrm>
                <a:off x="1853564" y="2275840"/>
                <a:ext cx="975360" cy="6197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회원님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6D135A4-B2AE-4D3D-855E-9B16AE50F53A}"/>
                  </a:ext>
                </a:extLst>
              </p:cNvPr>
              <p:cNvSpPr/>
              <p:nvPr/>
            </p:nvSpPr>
            <p:spPr>
              <a:xfrm>
                <a:off x="2853688" y="2275840"/>
                <a:ext cx="975360" cy="6197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대화</a:t>
                </a:r>
                <a:endPara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내용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54709A2-E20A-408F-904C-210E853BA6C0}"/>
                  </a:ext>
                </a:extLst>
              </p:cNvPr>
              <p:cNvSpPr/>
              <p:nvPr/>
            </p:nvSpPr>
            <p:spPr>
              <a:xfrm>
                <a:off x="782320" y="2164080"/>
                <a:ext cx="3129280" cy="89255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3E5452-C11B-459A-BE24-D65F65B5BF96}"/>
                </a:ext>
              </a:extLst>
            </p:cNvPr>
            <p:cNvSpPr/>
            <p:nvPr/>
          </p:nvSpPr>
          <p:spPr>
            <a:xfrm>
              <a:off x="558800" y="1940560"/>
              <a:ext cx="10078720" cy="13309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EC2C57F-CA79-457D-BC2F-E1A6EB0F101D}"/>
              </a:ext>
            </a:extLst>
          </p:cNvPr>
          <p:cNvSpPr txBox="1"/>
          <p:nvPr/>
        </p:nvSpPr>
        <p:spPr>
          <a:xfrm>
            <a:off x="10510520" y="1314103"/>
            <a:ext cx="124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List</a:t>
            </a:r>
            <a:endParaRPr lang="ko-KR" altLang="en-US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5DE0FD40-C022-4FFA-A03A-61F2D83C3106}"/>
              </a:ext>
            </a:extLst>
          </p:cNvPr>
          <p:cNvCxnSpPr>
            <a:stCxn id="10" idx="2"/>
          </p:cNvCxnSpPr>
          <p:nvPr/>
        </p:nvCxnSpPr>
        <p:spPr>
          <a:xfrm>
            <a:off x="3839208" y="2773680"/>
            <a:ext cx="1272" cy="127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D0A164-1179-47C3-ACE9-3611B7EA1A48}"/>
              </a:ext>
            </a:extLst>
          </p:cNvPr>
          <p:cNvCxnSpPr/>
          <p:nvPr/>
        </p:nvCxnSpPr>
        <p:spPr>
          <a:xfrm>
            <a:off x="7048496" y="2794000"/>
            <a:ext cx="1272" cy="127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68A7D3B4-5920-466B-B5AB-6D40D923CB49}"/>
              </a:ext>
            </a:extLst>
          </p:cNvPr>
          <p:cNvCxnSpPr/>
          <p:nvPr/>
        </p:nvCxnSpPr>
        <p:spPr>
          <a:xfrm>
            <a:off x="3839208" y="4053840"/>
            <a:ext cx="32092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0" name="직선 화살표 연결선 2059">
            <a:extLst>
              <a:ext uri="{FF2B5EF4-FFF2-40B4-BE49-F238E27FC236}">
                <a16:creationId xmlns:a16="http://schemas.microsoft.com/office/drawing/2014/main" id="{D4CA911E-88C2-4E48-BAF1-FD65D636596D}"/>
              </a:ext>
            </a:extLst>
          </p:cNvPr>
          <p:cNvCxnSpPr>
            <a:cxnSpLocks/>
          </p:cNvCxnSpPr>
          <p:nvPr/>
        </p:nvCxnSpPr>
        <p:spPr>
          <a:xfrm>
            <a:off x="5443852" y="4064000"/>
            <a:ext cx="0" cy="33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BA24BC6-EACC-4E69-8847-16337915AAE8}"/>
              </a:ext>
            </a:extLst>
          </p:cNvPr>
          <p:cNvCxnSpPr>
            <a:cxnSpLocks/>
          </p:cNvCxnSpPr>
          <p:nvPr/>
        </p:nvCxnSpPr>
        <p:spPr>
          <a:xfrm>
            <a:off x="2840356" y="1514476"/>
            <a:ext cx="0" cy="627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2DC6D06-7C26-4EE1-8FBE-1DE5F4B1EC3F}"/>
              </a:ext>
            </a:extLst>
          </p:cNvPr>
          <p:cNvCxnSpPr>
            <a:cxnSpLocks/>
          </p:cNvCxnSpPr>
          <p:nvPr/>
        </p:nvCxnSpPr>
        <p:spPr>
          <a:xfrm>
            <a:off x="6045200" y="1525082"/>
            <a:ext cx="0" cy="627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32A0A9D0-CDF3-4FF6-B748-92C11A68E472}"/>
              </a:ext>
            </a:extLst>
          </p:cNvPr>
          <p:cNvCxnSpPr>
            <a:cxnSpLocks/>
          </p:cNvCxnSpPr>
          <p:nvPr/>
        </p:nvCxnSpPr>
        <p:spPr>
          <a:xfrm>
            <a:off x="2839084" y="1512878"/>
            <a:ext cx="3206116" cy="12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796B30B-DEF9-42D4-801C-9B995B5A7E0A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전처리</a:t>
            </a:r>
          </a:p>
        </p:txBody>
      </p:sp>
      <p:cxnSp>
        <p:nvCxnSpPr>
          <p:cNvPr id="2078" name="직선 연결선 2077">
            <a:extLst>
              <a:ext uri="{FF2B5EF4-FFF2-40B4-BE49-F238E27FC236}">
                <a16:creationId xmlns:a16="http://schemas.microsoft.com/office/drawing/2014/main" id="{89BD1BA7-91AA-4BA5-BB4B-8D391ED128E1}"/>
              </a:ext>
            </a:extLst>
          </p:cNvPr>
          <p:cNvCxnSpPr>
            <a:endCxn id="65" idx="3"/>
          </p:cNvCxnSpPr>
          <p:nvPr/>
        </p:nvCxnSpPr>
        <p:spPr>
          <a:xfrm flipV="1">
            <a:off x="5257800" y="1162051"/>
            <a:ext cx="0" cy="3630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590C06-A62D-4D30-BCE3-53CD48BEED51}"/>
              </a:ext>
            </a:extLst>
          </p:cNvPr>
          <p:cNvCxnSpPr>
            <a:stCxn id="65" idx="3"/>
          </p:cNvCxnSpPr>
          <p:nvPr/>
        </p:nvCxnSpPr>
        <p:spPr>
          <a:xfrm>
            <a:off x="5257800" y="1162051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7D56E76-526A-418C-ACD8-E7DB07D28AAC}"/>
              </a:ext>
            </a:extLst>
          </p:cNvPr>
          <p:cNvSpPr txBox="1"/>
          <p:nvPr/>
        </p:nvSpPr>
        <p:spPr>
          <a:xfrm>
            <a:off x="6120943" y="99718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 사람이 연속적으로 메시지를 보내는 경우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C095A9-7B3D-4003-9CAB-A0C7C3314FC0}"/>
              </a:ext>
            </a:extLst>
          </p:cNvPr>
          <p:cNvSpPr txBox="1"/>
          <p:nvPr/>
        </p:nvSpPr>
        <p:spPr>
          <a:xfrm>
            <a:off x="1528538" y="4121403"/>
            <a:ext cx="36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대화내용을 합쳐서 자연어 처리를 진행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60BC48-A928-40B4-98DF-DEDFE1A1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6" y="4497323"/>
            <a:ext cx="5388818" cy="19609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25DEBD3-E89D-4EB0-BDE8-1290970B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152" y="3408680"/>
            <a:ext cx="3059760" cy="29814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025954-87DD-4B89-B197-76BC8372F5FB}"/>
              </a:ext>
            </a:extLst>
          </p:cNvPr>
          <p:cNvSpPr/>
          <p:nvPr/>
        </p:nvSpPr>
        <p:spPr>
          <a:xfrm>
            <a:off x="10370287" y="3305262"/>
            <a:ext cx="696165" cy="175329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E50C05-E907-47DD-B171-DE6E044DE946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0091956" y="1366520"/>
            <a:ext cx="626414" cy="1938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9752F9-A166-4A94-98D0-5A1D24E0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59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자연어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전처리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6979D-C6BC-48CD-90C0-0BB675A95839}"/>
              </a:ext>
            </a:extLst>
          </p:cNvPr>
          <p:cNvSpPr txBox="1"/>
          <p:nvPr/>
        </p:nvSpPr>
        <p:spPr>
          <a:xfrm>
            <a:off x="725849" y="4818680"/>
            <a:ext cx="4296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SNS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같은 메시지는 문법을 지키지 않으므로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Okt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클래스를 사용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4967B2-972A-48D3-B8B9-5FA108DD6024}"/>
              </a:ext>
            </a:extLst>
          </p:cNvPr>
          <p:cNvSpPr/>
          <p:nvPr/>
        </p:nvSpPr>
        <p:spPr>
          <a:xfrm>
            <a:off x="749207" y="3379048"/>
            <a:ext cx="2277112" cy="1211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대화내용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BE5BBE-FDB1-4E03-970B-01A0A65D2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557297"/>
              </p:ext>
            </p:extLst>
          </p:nvPr>
        </p:nvGraphicFramePr>
        <p:xfrm>
          <a:off x="5883304" y="375598"/>
          <a:ext cx="2322378" cy="6045844"/>
        </p:xfrm>
        <a:graphic>
          <a:graphicData uri="http://schemas.openxmlformats.org/drawingml/2006/table">
            <a:tbl>
              <a:tblPr/>
              <a:tblGrid>
                <a:gridCol w="786985">
                  <a:extLst>
                    <a:ext uri="{9D8B030D-6E8A-4147-A177-3AD203B41FA5}">
                      <a16:colId xmlns:a16="http://schemas.microsoft.com/office/drawing/2014/main" val="4249714985"/>
                    </a:ext>
                  </a:extLst>
                </a:gridCol>
                <a:gridCol w="1535393">
                  <a:extLst>
                    <a:ext uri="{9D8B030D-6E8A-4147-A177-3AD203B41FA5}">
                      <a16:colId xmlns:a16="http://schemas.microsoft.com/office/drawing/2014/main" val="417364367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sv-SE" sz="1400" b="1" dirty="0">
                          <a:solidFill>
                            <a:srgbClr val="FFFFFF"/>
                          </a:solidFill>
                          <a:effectLst/>
                        </a:rPr>
                        <a:t>Twitter </a:t>
                      </a:r>
                    </a:p>
                    <a:p>
                      <a:pPr algn="ctr" rtl="0" fontAlgn="b"/>
                      <a:r>
                        <a:rPr lang="sv-SE" sz="1400" b="1" dirty="0">
                          <a:solidFill>
                            <a:srgbClr val="FFFFFF"/>
                          </a:solidFill>
                          <a:effectLst/>
                        </a:rPr>
                        <a:t>Korean Text</a:t>
                      </a:r>
                      <a:br>
                        <a:rPr lang="sv-SE" sz="1600" b="1" dirty="0">
                          <a:solidFill>
                            <a:srgbClr val="FFFFFF"/>
                          </a:solidFill>
                          <a:effectLst/>
                        </a:rPr>
                      </a:br>
                      <a:endParaRPr lang="sv-SE" sz="16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5251" marR="655251" marT="327626" marB="327626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4E1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970701"/>
                  </a:ext>
                </a:extLst>
              </a:tr>
              <a:tr h="2801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>
                          <a:effectLst/>
                        </a:rPr>
                        <a:t>Tag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Description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7831"/>
                  </a:ext>
                </a:extLst>
              </a:tr>
              <a:tr h="2801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Noun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명사</a:t>
                      </a:r>
                      <a:endParaRPr lang="en-US" sz="1600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737499"/>
                  </a:ext>
                </a:extLst>
              </a:tr>
              <a:tr h="2801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Verb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동사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60985"/>
                  </a:ext>
                </a:extLst>
              </a:tr>
              <a:tr h="532820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 dirty="0">
                          <a:effectLst/>
                        </a:rPr>
                        <a:t>Adjective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형용사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697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Determiner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관형사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29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Adverb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부사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8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Conjunction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접속사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027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Exclamation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감탄사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192001"/>
                  </a:ext>
                </a:extLst>
              </a:tr>
              <a:tr h="2801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Josa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조사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52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 dirty="0" err="1">
                          <a:effectLst/>
                        </a:rPr>
                        <a:t>PreEomi</a:t>
                      </a:r>
                      <a:endParaRPr lang="en-US" sz="1600" b="1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선어말어미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771961"/>
                  </a:ext>
                </a:extLst>
              </a:tr>
              <a:tr h="2801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 dirty="0" err="1">
                          <a:effectLst/>
                        </a:rPr>
                        <a:t>Eomi</a:t>
                      </a:r>
                      <a:endParaRPr lang="en-US" sz="1600" b="1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어미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16132"/>
                  </a:ext>
                </a:extLst>
              </a:tr>
              <a:tr h="2801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Suffix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접미사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56243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F931A1-ED19-4E8E-A3C7-1046C0DA5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891981"/>
              </p:ext>
            </p:extLst>
          </p:nvPr>
        </p:nvGraphicFramePr>
        <p:xfrm>
          <a:off x="8269182" y="2284882"/>
          <a:ext cx="2771577" cy="4136560"/>
        </p:xfrm>
        <a:graphic>
          <a:graphicData uri="http://schemas.openxmlformats.org/drawingml/2006/table">
            <a:tbl>
              <a:tblPr/>
              <a:tblGrid>
                <a:gridCol w="1596779">
                  <a:extLst>
                    <a:ext uri="{9D8B030D-6E8A-4147-A177-3AD203B41FA5}">
                      <a16:colId xmlns:a16="http://schemas.microsoft.com/office/drawing/2014/main" val="2696743867"/>
                    </a:ext>
                  </a:extLst>
                </a:gridCol>
                <a:gridCol w="1174798">
                  <a:extLst>
                    <a:ext uri="{9D8B030D-6E8A-4147-A177-3AD203B41FA5}">
                      <a16:colId xmlns:a16="http://schemas.microsoft.com/office/drawing/2014/main" val="3870711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 dirty="0">
                          <a:effectLst/>
                        </a:rPr>
                        <a:t>Punctuation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구두점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199537"/>
                  </a:ext>
                </a:extLst>
              </a:tr>
              <a:tr h="740656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 dirty="0">
                          <a:effectLst/>
                        </a:rPr>
                        <a:t>Foreign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외국어</a:t>
                      </a:r>
                      <a:r>
                        <a:rPr lang="en-US" altLang="ko-KR" sz="1600" dirty="0">
                          <a:effectLst/>
                        </a:rPr>
                        <a:t>, </a:t>
                      </a:r>
                      <a:r>
                        <a:rPr lang="ko-KR" altLang="en-US" sz="1600" dirty="0">
                          <a:effectLst/>
                        </a:rPr>
                        <a:t>한자 및 기타기호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943704"/>
                  </a:ext>
                </a:extLst>
              </a:tr>
              <a:tr h="277228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Alpha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알파벳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045545"/>
                  </a:ext>
                </a:extLst>
              </a:tr>
              <a:tr h="277228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Number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숫자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657751"/>
                  </a:ext>
                </a:extLst>
              </a:tr>
              <a:tr h="277228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Unknown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미등록어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118104"/>
                  </a:ext>
                </a:extLst>
              </a:tr>
              <a:tr h="277228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KoreanParticle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(ex: </a:t>
                      </a:r>
                      <a:r>
                        <a:rPr lang="ko-KR" altLang="en-US" sz="1600" dirty="0" err="1">
                          <a:effectLst/>
                        </a:rPr>
                        <a:t>ㅋㅋ</a:t>
                      </a:r>
                      <a:r>
                        <a:rPr lang="en-US" altLang="ko-KR" sz="1600" dirty="0">
                          <a:effectLst/>
                        </a:rPr>
                        <a:t>)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539448"/>
                  </a:ext>
                </a:extLst>
              </a:tr>
              <a:tr h="277228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Hashtag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해쉬태그</a:t>
                      </a:r>
                      <a:endParaRPr lang="en-US" altLang="ko-KR" sz="1600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424452"/>
                  </a:ext>
                </a:extLst>
              </a:tr>
              <a:tr h="972370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ScreenName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트위터 아이디 </a:t>
                      </a:r>
                      <a:r>
                        <a:rPr lang="en-US" altLang="ko-KR" sz="1600" dirty="0">
                          <a:effectLst/>
                        </a:rPr>
                        <a:t>(ex: @</a:t>
                      </a:r>
                      <a:r>
                        <a:rPr lang="en-US" altLang="ko-KR" sz="1600" dirty="0" err="1">
                          <a:effectLst/>
                        </a:rPr>
                        <a:t>echojuliett</a:t>
                      </a:r>
                      <a:r>
                        <a:rPr lang="en-US" altLang="ko-KR" sz="1600" dirty="0">
                          <a:effectLst/>
                        </a:rPr>
                        <a:t>)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23969"/>
                  </a:ext>
                </a:extLst>
              </a:tr>
              <a:tr h="277228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>
                          <a:effectLst/>
                        </a:rPr>
                        <a:t>Email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>
                          <a:effectLst/>
                        </a:rPr>
                        <a:t>이메일 주소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699275"/>
                  </a:ext>
                </a:extLst>
              </a:tr>
              <a:tr h="277228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1" dirty="0">
                          <a:effectLst/>
                        </a:rPr>
                        <a:t>URL</a:t>
                      </a: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600" dirty="0" err="1">
                          <a:effectLst/>
                        </a:rPr>
                        <a:t>웹주소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35923" marR="35923" marT="23948" marB="2394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56108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DA214E-0885-4282-9AAD-B2696E76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7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자연어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전처리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866BF-D5D5-448D-813B-631CF5AC6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8" r="64767" b="6075"/>
          <a:stretch/>
        </p:blipFill>
        <p:spPr>
          <a:xfrm>
            <a:off x="9270383" y="1933303"/>
            <a:ext cx="2277111" cy="4545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9051FF-9648-49B7-BD70-B03AACA42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08"/>
          <a:stretch/>
        </p:blipFill>
        <p:spPr>
          <a:xfrm>
            <a:off x="4391932" y="3452201"/>
            <a:ext cx="4403278" cy="25145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ED8E23-BE87-488B-980A-A6F918A81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50" y="2013208"/>
            <a:ext cx="8371417" cy="1067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ABF95F-829A-4C91-9D3F-EC14251E8D23}"/>
              </a:ext>
            </a:extLst>
          </p:cNvPr>
          <p:cNvSpPr txBox="1"/>
          <p:nvPr/>
        </p:nvSpPr>
        <p:spPr>
          <a:xfrm>
            <a:off x="245995" y="5506113"/>
            <a:ext cx="3656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품사를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태그한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뒤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형용사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이모티콘과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같은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품사들이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태그된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단어를 리스트에 저장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06C65A-B757-4FDA-BCC8-EC851144D9B0}"/>
              </a:ext>
            </a:extLst>
          </p:cNvPr>
          <p:cNvSpPr/>
          <p:nvPr/>
        </p:nvSpPr>
        <p:spPr>
          <a:xfrm>
            <a:off x="873760" y="3972560"/>
            <a:ext cx="1960880" cy="9523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tmpList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E53E51-9F2E-4A8C-BBF2-BC28A091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자연어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전처리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2634D4-9EF6-4EC4-9C90-620612917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07" y="1941467"/>
            <a:ext cx="3057525" cy="45910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BB893B-BEA9-4878-B8BE-8406E5C75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42" y="1931987"/>
            <a:ext cx="3038475" cy="4619625"/>
          </a:xfrm>
          <a:prstGeom prst="rect">
            <a:avLst/>
          </a:prstGeom>
        </p:spPr>
      </p:pic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2CAC76E5-08A3-4E2D-BF19-34A3F68C832E}"/>
              </a:ext>
            </a:extLst>
          </p:cNvPr>
          <p:cNvSpPr/>
          <p:nvPr/>
        </p:nvSpPr>
        <p:spPr>
          <a:xfrm rot="10800000">
            <a:off x="5089457" y="715775"/>
            <a:ext cx="609600" cy="5299175"/>
          </a:xfrm>
          <a:prstGeom prst="rightBrace">
            <a:avLst>
              <a:gd name="adj1" fmla="val 66131"/>
              <a:gd name="adj2" fmla="val 4778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53B6BB-B2B9-4A4C-9F72-9855BA59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38" y="1862311"/>
            <a:ext cx="4632341" cy="286427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AA66E9-5905-4296-8A5B-CF5B43B69153}"/>
              </a:ext>
            </a:extLst>
          </p:cNvPr>
          <p:cNvSpPr/>
          <p:nvPr/>
        </p:nvSpPr>
        <p:spPr>
          <a:xfrm>
            <a:off x="7922802" y="256582"/>
            <a:ext cx="1960880" cy="9523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tmpList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0D4EAFF2-A239-443D-9601-D3950A6F4846}"/>
              </a:ext>
            </a:extLst>
          </p:cNvPr>
          <p:cNvSpPr/>
          <p:nvPr/>
        </p:nvSpPr>
        <p:spPr>
          <a:xfrm>
            <a:off x="8645091" y="1346009"/>
            <a:ext cx="516302" cy="516302"/>
          </a:xfrm>
          <a:prstGeom prst="plus">
            <a:avLst>
              <a:gd name="adj" fmla="val 4038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p(c%7Cx)%5Cquad%20%3D%5Cquad%20%5Cfrac%20%7B%20p(x%7Cc)p(c)%20%7D%7B%20p(x)%20%7D%20">
            <a:extLst>
              <a:ext uri="{FF2B5EF4-FFF2-40B4-BE49-F238E27FC236}">
                <a16:creationId xmlns:a16="http://schemas.microsoft.com/office/drawing/2014/main" id="{68BC7AB7-7F32-4BE5-AEB9-4067CA1FD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40" y="5249673"/>
            <a:ext cx="3879168" cy="8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76676C35-0AB7-4FB1-B84E-1B4D9FDD5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156" y="5142812"/>
            <a:ext cx="519540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getting_list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filename.readline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line_parse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okt.pos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line_parse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Noun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Verb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Adjective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KoreanParticle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listname.append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break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listname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는 열한살" panose="020B0600000101010101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BDBF62E-D364-444B-B025-F186F11C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496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AA8F0B-FCCC-443D-A192-D8F052CF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5BB38-9908-4C8E-8CA7-18C8DCACD2DF}"/>
              </a:ext>
            </a:extLst>
          </p:cNvPr>
          <p:cNvSpPr txBox="1"/>
          <p:nvPr/>
        </p:nvSpPr>
        <p:spPr>
          <a:xfrm>
            <a:off x="937532" y="3198164"/>
            <a:ext cx="1043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  <a:endParaRPr lang="ko-KR" altLang="en-US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6BC24-A6D1-404C-BA2F-A6FEFF120C0A}"/>
              </a:ext>
            </a:extLst>
          </p:cNvPr>
          <p:cNvSpPr txBox="1"/>
          <p:nvPr/>
        </p:nvSpPr>
        <p:spPr>
          <a:xfrm>
            <a:off x="5477150" y="3198163"/>
            <a:ext cx="386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유사사이트 분석 및 시사점</a:t>
            </a:r>
            <a:endParaRPr lang="ko-KR" altLang="en-US" sz="20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4C8E30-EE8F-4DC4-A894-133A6F20F29E}"/>
              </a:ext>
            </a:extLst>
          </p:cNvPr>
          <p:cNvSpPr txBox="1"/>
          <p:nvPr/>
        </p:nvSpPr>
        <p:spPr>
          <a:xfrm>
            <a:off x="9691243" y="3198163"/>
            <a:ext cx="132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개발목표</a:t>
            </a:r>
            <a:endParaRPr lang="ko-KR" altLang="en-US" sz="20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B15BE-1143-4BED-A971-75E8C1ABE864}"/>
              </a:ext>
            </a:extLst>
          </p:cNvPr>
          <p:cNvSpPr txBox="1"/>
          <p:nvPr/>
        </p:nvSpPr>
        <p:spPr>
          <a:xfrm>
            <a:off x="2706492" y="3198163"/>
            <a:ext cx="2135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배경 및 필요성</a:t>
            </a:r>
            <a:endParaRPr lang="ko-KR" altLang="en-US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훈련 데이터와 테스트 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63439F-3564-4649-8297-14C4DC8E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4948597"/>
            <a:ext cx="5021737" cy="1412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FDCFC0-483F-4AED-A867-880A093FB66C}"/>
              </a:ext>
            </a:extLst>
          </p:cNvPr>
          <p:cNvSpPr txBox="1"/>
          <p:nvPr/>
        </p:nvSpPr>
        <p:spPr>
          <a:xfrm>
            <a:off x="2062815" y="2663320"/>
            <a:ext cx="3483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조건부 확률을 이용해</a:t>
            </a:r>
            <a:b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대화의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긍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부정을 판단하여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[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대화내용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],[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점수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]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형태의 리스트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2BA17E-9EE3-4C64-9329-60D5C8E9C92C}"/>
              </a:ext>
            </a:extLst>
          </p:cNvPr>
          <p:cNvSpPr txBox="1"/>
          <p:nvPr/>
        </p:nvSpPr>
        <p:spPr>
          <a:xfrm>
            <a:off x="3213361" y="4579265"/>
            <a:ext cx="217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리스트를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Text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저장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8C3337-2216-4D9F-A1C7-C5E7243B5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41"/>
          <a:stretch/>
        </p:blipFill>
        <p:spPr>
          <a:xfrm>
            <a:off x="5750587" y="4067386"/>
            <a:ext cx="6021681" cy="2422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9DDD00-9B6B-4E77-A25A-3B95F70C8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21" y="575310"/>
            <a:ext cx="5610225" cy="30861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FF274D-C530-404E-84D9-2E4D6BE22DA2}"/>
              </a:ext>
            </a:extLst>
          </p:cNvPr>
          <p:cNvCxnSpPr/>
          <p:nvPr/>
        </p:nvCxnSpPr>
        <p:spPr>
          <a:xfrm>
            <a:off x="1677798" y="3858936"/>
            <a:ext cx="90433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C045B7-243D-41BA-9962-AD4A7B0E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547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훈련 데이터와 테스트 데이터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2FBFAE-DCC6-4212-8EC5-8F8597E6D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344334"/>
            <a:ext cx="6085837" cy="30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443F32-137B-4374-8D6D-A2262BDE0F32}"/>
              </a:ext>
            </a:extLst>
          </p:cNvPr>
          <p:cNvSpPr txBox="1"/>
          <p:nvPr/>
        </p:nvSpPr>
        <p:spPr>
          <a:xfrm>
            <a:off x="1402582" y="2024383"/>
            <a:ext cx="890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훈련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3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개월 간 수집된 한 명과의 대화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검증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훈련 데이터 중 일부를 사용자에게 채점하게 하여 선별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테스트 데이터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임의의 상대와 주고 받은 대화 내용을 무작위로 선별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51761F-83D2-454F-BBEF-90B08B3C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5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훈련 데이터와 테스트 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DD0BD7-CE7D-4A05-A41A-36B46395F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28" t="28249" r="33301" b="55056"/>
          <a:stretch/>
        </p:blipFill>
        <p:spPr>
          <a:xfrm>
            <a:off x="621438" y="1810191"/>
            <a:ext cx="6355505" cy="15824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995A98-E791-4A67-8703-2AB623A712E3}"/>
              </a:ext>
            </a:extLst>
          </p:cNvPr>
          <p:cNvSpPr txBox="1"/>
          <p:nvPr/>
        </p:nvSpPr>
        <p:spPr>
          <a:xfrm>
            <a:off x="502404" y="3945118"/>
            <a:ext cx="634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전체 학습 데이터 중 일부를 사용자에게 평가하여 검증 데이터로 변경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61674C-37FD-4421-B1DE-B19BA243BC6D}"/>
              </a:ext>
            </a:extLst>
          </p:cNvPr>
          <p:cNvGrpSpPr/>
          <p:nvPr/>
        </p:nvGrpSpPr>
        <p:grpSpPr>
          <a:xfrm>
            <a:off x="502404" y="4669120"/>
            <a:ext cx="11187192" cy="1705288"/>
            <a:chOff x="621438" y="4180848"/>
            <a:chExt cx="11187192" cy="17052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E65AE1-3667-48C4-912D-4D28F91B2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88" t="51549" r="36650" b="31981"/>
            <a:stretch/>
          </p:blipFill>
          <p:spPr>
            <a:xfrm>
              <a:off x="621438" y="4180848"/>
              <a:ext cx="11187192" cy="170528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5E3A4D9-7BC0-48C2-AE03-A7FDF672A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847" y="5391241"/>
              <a:ext cx="1123950" cy="22860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34F1949-C06F-46CC-AE7A-286B999442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17" t="86230" r="12713" b="10437"/>
          <a:stretch/>
        </p:blipFill>
        <p:spPr>
          <a:xfrm>
            <a:off x="617813" y="4354861"/>
            <a:ext cx="7253057" cy="2286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864D48-08CC-4BF5-B000-EA02F3BF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0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훈련 데이터와 테스트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36859A-D972-478C-92B3-CA104A43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4" y="3457498"/>
            <a:ext cx="6111716" cy="995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286238-2484-4791-9C2C-CD7C486A7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7480" b="1"/>
          <a:stretch/>
        </p:blipFill>
        <p:spPr>
          <a:xfrm>
            <a:off x="9309528" y="1573111"/>
            <a:ext cx="2554237" cy="48700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04FB10-FA5A-4952-9969-9DC52598D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767" b="6075"/>
          <a:stretch/>
        </p:blipFill>
        <p:spPr>
          <a:xfrm>
            <a:off x="6535198" y="1573111"/>
            <a:ext cx="2277111" cy="487007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11FDB3D-5019-4D1A-91AB-1122D858673E}"/>
              </a:ext>
            </a:extLst>
          </p:cNvPr>
          <p:cNvSpPr/>
          <p:nvPr/>
        </p:nvSpPr>
        <p:spPr>
          <a:xfrm>
            <a:off x="8907556" y="3710162"/>
            <a:ext cx="337112" cy="595974"/>
          </a:xfrm>
          <a:prstGeom prst="rightArrow">
            <a:avLst>
              <a:gd name="adj1" fmla="val 26495"/>
              <a:gd name="adj2" fmla="val 56099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3305F3-2FFE-4E4F-A60F-3F3C96F17578}"/>
              </a:ext>
            </a:extLst>
          </p:cNvPr>
          <p:cNvSpPr/>
          <p:nvPr/>
        </p:nvSpPr>
        <p:spPr>
          <a:xfrm>
            <a:off x="6535198" y="3380850"/>
            <a:ext cx="5201000" cy="3293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1AE9C3-6362-4976-B412-643F4ECDB683}"/>
              </a:ext>
            </a:extLst>
          </p:cNvPr>
          <p:cNvSpPr/>
          <p:nvPr/>
        </p:nvSpPr>
        <p:spPr>
          <a:xfrm>
            <a:off x="6536596" y="5219439"/>
            <a:ext cx="2275713" cy="3293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E0E769-6C52-4A65-966E-5850ED5F4897}"/>
              </a:ext>
            </a:extLst>
          </p:cNvPr>
          <p:cNvSpPr/>
          <p:nvPr/>
        </p:nvSpPr>
        <p:spPr>
          <a:xfrm>
            <a:off x="9858993" y="4747362"/>
            <a:ext cx="2006389" cy="3293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C9F6C5C6-3A4C-429F-B816-A783BD1CD121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8812309" y="4912018"/>
            <a:ext cx="1046684" cy="472077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7862883-F908-414C-B7DF-3B5FFC340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4" y="4620573"/>
            <a:ext cx="6111716" cy="18002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FB95796-B24D-44D9-A87A-41B4D4CAA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35" y="1627717"/>
            <a:ext cx="6111716" cy="182978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C32EF0-CEEC-48BE-8EB6-B08B2801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614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훈련 데이터와 테스트 데이터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A7E87-26D5-4516-BC16-A3C5B9F60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93" y="1813411"/>
            <a:ext cx="6333671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tokens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train_docs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text_tokens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nltk.Text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tokens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'NMSC'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selected_words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text_tokens.vocab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most_common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)]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는 열한살" panose="020B0600000101010101" pitchFamily="50" charset="-127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F5A2E562-D0C1-4E6A-BB57-F9EF16B4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3240976"/>
            <a:ext cx="6006388" cy="333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CA53D6F-2EE2-4DFA-B80C-F291B1C0662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979720" y="2514435"/>
            <a:ext cx="4959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1B4C88-681B-48A9-AB9A-430236A28FAD}"/>
              </a:ext>
            </a:extLst>
          </p:cNvPr>
          <p:cNvSpPr/>
          <p:nvPr/>
        </p:nvSpPr>
        <p:spPr>
          <a:xfrm>
            <a:off x="280192" y="2353928"/>
            <a:ext cx="1699528" cy="321013"/>
          </a:xfrm>
          <a:prstGeom prst="rect">
            <a:avLst/>
          </a:prstGeom>
          <a:solidFill>
            <a:srgbClr val="FF9933">
              <a:alpha val="2588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B5DB18-0DE2-4B61-9434-6E5833F86414}"/>
              </a:ext>
            </a:extLst>
          </p:cNvPr>
          <p:cNvSpPr txBox="1"/>
          <p:nvPr/>
        </p:nvSpPr>
        <p:spPr>
          <a:xfrm>
            <a:off x="5163947" y="1504748"/>
            <a:ext cx="302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백터화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6AEC9A-ACD0-48E4-B334-16300468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240" y="421260"/>
            <a:ext cx="4748196" cy="601548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49245A-3A7C-498F-88EF-56CBE545B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24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훈련 데이터와 테스트 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426243-114A-4D17-9372-6841670D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755228"/>
            <a:ext cx="6350997" cy="33894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F1B76E-6480-4691-9089-680E6821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836511"/>
            <a:ext cx="6494814" cy="8242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0E7514C-B146-4ABA-93EF-F0BE61944277}"/>
              </a:ext>
            </a:extLst>
          </p:cNvPr>
          <p:cNvSpPr/>
          <p:nvPr/>
        </p:nvSpPr>
        <p:spPr>
          <a:xfrm>
            <a:off x="304801" y="4250987"/>
            <a:ext cx="6164093" cy="1797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C3215E-E94D-445F-8348-146159779BF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468894" y="5149681"/>
            <a:ext cx="96303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6F563A-48FB-458C-B625-02233650BE4C}"/>
              </a:ext>
            </a:extLst>
          </p:cNvPr>
          <p:cNvSpPr txBox="1"/>
          <p:nvPr/>
        </p:nvSpPr>
        <p:spPr>
          <a:xfrm>
            <a:off x="6950413" y="2014395"/>
            <a:ext cx="427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단어 토큰을 생성하고 각 단어의 수를 세어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BOW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인코딩한 벡터를 생성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445C-E6F0-402D-B482-4ED4224E03F4}"/>
              </a:ext>
            </a:extLst>
          </p:cNvPr>
          <p:cNvSpPr txBox="1"/>
          <p:nvPr/>
        </p:nvSpPr>
        <p:spPr>
          <a:xfrm>
            <a:off x="7615316" y="4965014"/>
            <a:ext cx="42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데이터를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float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변환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DD9DFE-C5C6-4040-B0F1-13398B3C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660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인공지능 모델 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2B6EC7-61F2-4B51-BB43-565528EB4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06"/>
          <a:stretch/>
        </p:blipFill>
        <p:spPr>
          <a:xfrm>
            <a:off x="400049" y="1797085"/>
            <a:ext cx="8201091" cy="16319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7F3BF4E-06FE-497B-9001-1167915E18A1}"/>
              </a:ext>
            </a:extLst>
          </p:cNvPr>
          <p:cNvSpPr/>
          <p:nvPr/>
        </p:nvSpPr>
        <p:spPr>
          <a:xfrm>
            <a:off x="3171824" y="3774052"/>
            <a:ext cx="5580290" cy="25472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6D9E27-5D47-4D43-9FE4-A87BD17AC70F}"/>
              </a:ext>
            </a:extLst>
          </p:cNvPr>
          <p:cNvSpPr/>
          <p:nvPr/>
        </p:nvSpPr>
        <p:spPr>
          <a:xfrm>
            <a:off x="3553537" y="4100623"/>
            <a:ext cx="947057" cy="18941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Unit=64</a:t>
            </a:r>
            <a:endParaRPr lang="ko-KR" altLang="en-US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1E945A-902B-4859-9713-45A37E4929D6}"/>
              </a:ext>
            </a:extLst>
          </p:cNvPr>
          <p:cNvSpPr/>
          <p:nvPr/>
        </p:nvSpPr>
        <p:spPr>
          <a:xfrm>
            <a:off x="5488440" y="4106063"/>
            <a:ext cx="947057" cy="18941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Unit=64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3CECBC-03FA-424F-A249-B66964E7602F}"/>
              </a:ext>
            </a:extLst>
          </p:cNvPr>
          <p:cNvSpPr/>
          <p:nvPr/>
        </p:nvSpPr>
        <p:spPr>
          <a:xfrm>
            <a:off x="7423343" y="4111776"/>
            <a:ext cx="947057" cy="18941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Unit=1</a:t>
            </a:r>
            <a:endParaRPr lang="ko-KR" altLang="en-US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02A738-9CD1-493F-8B82-9AE9789C5863}"/>
              </a:ext>
            </a:extLst>
          </p:cNvPr>
          <p:cNvCxnSpPr>
            <a:endCxn id="7" idx="1"/>
          </p:cNvCxnSpPr>
          <p:nvPr/>
        </p:nvCxnSpPr>
        <p:spPr>
          <a:xfrm flipV="1">
            <a:off x="2416629" y="5047680"/>
            <a:ext cx="1136908" cy="11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CA48C8C-41DD-48F0-9971-A4B6A839064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541383" y="5047681"/>
            <a:ext cx="947057" cy="5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9155200-487B-44E2-9AF9-96AF8077B6B7}"/>
              </a:ext>
            </a:extLst>
          </p:cNvPr>
          <p:cNvCxnSpPr>
            <a:cxnSpLocks/>
          </p:cNvCxnSpPr>
          <p:nvPr/>
        </p:nvCxnSpPr>
        <p:spPr>
          <a:xfrm>
            <a:off x="6455891" y="5053394"/>
            <a:ext cx="947057" cy="5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1DC17D6-1392-4154-A9C1-1598173BD0CF}"/>
              </a:ext>
            </a:extLst>
          </p:cNvPr>
          <p:cNvCxnSpPr/>
          <p:nvPr/>
        </p:nvCxnSpPr>
        <p:spPr>
          <a:xfrm flipV="1">
            <a:off x="8411189" y="5036527"/>
            <a:ext cx="1136908" cy="11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377BE-6943-468E-9E9E-814799A5CDC2}"/>
              </a:ext>
            </a:extLst>
          </p:cNvPr>
          <p:cNvSpPr txBox="1"/>
          <p:nvPr/>
        </p:nvSpPr>
        <p:spPr>
          <a:xfrm>
            <a:off x="9625657" y="4667195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출력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긍정의 문장일 확률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44F76-EC07-412A-A4FB-5A6EFA3801AF}"/>
              </a:ext>
            </a:extLst>
          </p:cNvPr>
          <p:cNvSpPr txBox="1"/>
          <p:nvPr/>
        </p:nvSpPr>
        <p:spPr>
          <a:xfrm>
            <a:off x="619487" y="4735668"/>
            <a:ext cx="1813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입력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벡터데이터로 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저장된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 내용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50CD55-FA6C-478B-8128-8D6A84ACDBC4}"/>
              </a:ext>
            </a:extLst>
          </p:cNvPr>
          <p:cNvSpPr txBox="1"/>
          <p:nvPr/>
        </p:nvSpPr>
        <p:spPr>
          <a:xfrm>
            <a:off x="6929419" y="6362991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Sequential Model</a:t>
            </a:r>
            <a:endParaRPr lang="ko-KR" altLang="en-US" i="1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5BF820-5132-4364-876C-4CB2857132C5}"/>
              </a:ext>
            </a:extLst>
          </p:cNvPr>
          <p:cNvSpPr txBox="1"/>
          <p:nvPr/>
        </p:nvSpPr>
        <p:spPr>
          <a:xfrm>
            <a:off x="4655806" y="458593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ReLU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A0E6ED-91C1-4562-80AB-11A9F308D18E}"/>
              </a:ext>
            </a:extLst>
          </p:cNvPr>
          <p:cNvSpPr txBox="1"/>
          <p:nvPr/>
        </p:nvSpPr>
        <p:spPr>
          <a:xfrm>
            <a:off x="6570315" y="458315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ReLU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987A03-9620-4702-83CF-3AB9491B3305}"/>
              </a:ext>
            </a:extLst>
          </p:cNvPr>
          <p:cNvSpPr txBox="1"/>
          <p:nvPr/>
        </p:nvSpPr>
        <p:spPr>
          <a:xfrm>
            <a:off x="8620538" y="458315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Sigmoid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F5B9EA2-30A9-45D9-87C5-71AE10FF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54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인공지능 모델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619E11-1E33-46DF-867D-97E62F563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37" b="21911"/>
          <a:stretch/>
        </p:blipFill>
        <p:spPr>
          <a:xfrm>
            <a:off x="409573" y="1633493"/>
            <a:ext cx="8328419" cy="19486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E9FB89-0708-42A4-990A-C1C3BB48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6" y="3829094"/>
            <a:ext cx="28194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DA20A8-D27A-4BA9-8745-3A6AEB1C3230}"/>
              </a:ext>
            </a:extLst>
          </p:cNvPr>
          <p:cNvSpPr txBox="1"/>
          <p:nvPr/>
        </p:nvSpPr>
        <p:spPr>
          <a:xfrm>
            <a:off x="1765647" y="3928698"/>
            <a:ext cx="1613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Cross entropy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DD8A38-E090-43C7-B3BE-A2F96301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47" y="5309600"/>
            <a:ext cx="6295053" cy="10186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84F55C-CC0F-4D87-9258-0F4F14102002}"/>
              </a:ext>
            </a:extLst>
          </p:cNvPr>
          <p:cNvSpPr txBox="1"/>
          <p:nvPr/>
        </p:nvSpPr>
        <p:spPr>
          <a:xfrm>
            <a:off x="4150947" y="4456741"/>
            <a:ext cx="395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(1) </a:t>
            </a:r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실제값과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예측값이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다를 때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(2) </a:t>
            </a:r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실제값과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예측값이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같을 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DEBA51-4943-46D9-ADBC-EC0C2BF0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600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개발내용 및 개발방법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인공지능 모델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812C46-BC40-46AB-BAB4-457D182BA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445"/>
          <a:stretch/>
        </p:blipFill>
        <p:spPr>
          <a:xfrm>
            <a:off x="400049" y="1862342"/>
            <a:ext cx="7777155" cy="980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5C098D-3B31-4E55-9030-9E0891BB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3" y="3097033"/>
            <a:ext cx="7620000" cy="3162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26FE61-14B4-4F2E-8AEB-490311C49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410" y="4870459"/>
            <a:ext cx="6038258" cy="13888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DC7761-2336-4F67-A81A-A78F99EDF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301" y="2978580"/>
            <a:ext cx="5808364" cy="188399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7C04D5-6E5A-4AE1-81DF-BFC5C927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82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결과 및 테스트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CE94D8-3768-436C-AB75-B9B460E62279}"/>
              </a:ext>
            </a:extLst>
          </p:cNvPr>
          <p:cNvSpPr txBox="1"/>
          <p:nvPr/>
        </p:nvSpPr>
        <p:spPr>
          <a:xfrm>
            <a:off x="400049" y="1514479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 </a:t>
            </a:r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분석할 카카오톡 대화 내용 </a:t>
            </a:r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B963D3-7786-45FB-9DDF-0ABD1714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8" y="1883811"/>
            <a:ext cx="9239250" cy="407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A6228-601F-402B-8877-7C37F68CD159}"/>
              </a:ext>
            </a:extLst>
          </p:cNvPr>
          <p:cNvSpPr txBox="1"/>
          <p:nvPr/>
        </p:nvSpPr>
        <p:spPr>
          <a:xfrm>
            <a:off x="400049" y="6139923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 대화 길이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103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 인원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2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A7EA71-F46D-45E7-AA10-DE60C71BE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5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51917" y="1514476"/>
            <a:ext cx="2374129" cy="4824228"/>
            <a:chOff x="4903574" y="1041114"/>
            <a:chExt cx="2374129" cy="482422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0" y="1143000"/>
              <a:ext cx="2095500" cy="4572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574" y="1041114"/>
              <a:ext cx="2374129" cy="4824228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 rot="19800000">
            <a:off x="7569682" y="1164888"/>
            <a:ext cx="1941142" cy="1941039"/>
          </a:xfrm>
          <a:custGeom>
            <a:avLst/>
            <a:gdLst>
              <a:gd name="connsiteX0" fmla="*/ 1966884 w 3388195"/>
              <a:gd name="connsiteY0" fmla="*/ 2823716 h 3388014"/>
              <a:gd name="connsiteX1" fmla="*/ 2104513 w 3388195"/>
              <a:gd name="connsiteY1" fmla="*/ 3337351 h 3388014"/>
              <a:gd name="connsiteX2" fmla="*/ 2036560 w 3388195"/>
              <a:gd name="connsiteY2" fmla="*/ 3354869 h 3388014"/>
              <a:gd name="connsiteX3" fmla="*/ 1867519 w 3388195"/>
              <a:gd name="connsiteY3" fmla="*/ 3380704 h 3388014"/>
              <a:gd name="connsiteX4" fmla="*/ 1722744 w 3388195"/>
              <a:gd name="connsiteY4" fmla="*/ 3388014 h 3388014"/>
              <a:gd name="connsiteX5" fmla="*/ 1722744 w 3388195"/>
              <a:gd name="connsiteY5" fmla="*/ 2855236 h 3388014"/>
              <a:gd name="connsiteX6" fmla="*/ 1813046 w 3388195"/>
              <a:gd name="connsiteY6" fmla="*/ 2850676 h 3388014"/>
              <a:gd name="connsiteX7" fmla="*/ 1421573 w 3388195"/>
              <a:gd name="connsiteY7" fmla="*/ 2823270 h 3388014"/>
              <a:gd name="connsiteX8" fmla="*/ 1466954 w 3388195"/>
              <a:gd name="connsiteY8" fmla="*/ 2834488 h 3388014"/>
              <a:gd name="connsiteX9" fmla="*/ 1575293 w 3388195"/>
              <a:gd name="connsiteY9" fmla="*/ 2850676 h 3388014"/>
              <a:gd name="connsiteX10" fmla="*/ 1665594 w 3388195"/>
              <a:gd name="connsiteY10" fmla="*/ 2855236 h 3388014"/>
              <a:gd name="connsiteX11" fmla="*/ 1665594 w 3388195"/>
              <a:gd name="connsiteY11" fmla="*/ 3388014 h 3388014"/>
              <a:gd name="connsiteX12" fmla="*/ 1520819 w 3388195"/>
              <a:gd name="connsiteY12" fmla="*/ 3380704 h 3388014"/>
              <a:gd name="connsiteX13" fmla="*/ 1362836 w 3388195"/>
              <a:gd name="connsiteY13" fmla="*/ 3357098 h 3388014"/>
              <a:gd name="connsiteX14" fmla="*/ 1283771 w 3388195"/>
              <a:gd name="connsiteY14" fmla="*/ 3337553 h 3388014"/>
              <a:gd name="connsiteX15" fmla="*/ 2249068 w 3388195"/>
              <a:gd name="connsiteY15" fmla="*/ 2713785 h 3388014"/>
              <a:gd name="connsiteX16" fmla="*/ 2516285 w 3388195"/>
              <a:gd name="connsiteY16" fmla="*/ 3176619 h 3388014"/>
              <a:gd name="connsiteX17" fmla="*/ 2504753 w 3388195"/>
              <a:gd name="connsiteY17" fmla="*/ 3183502 h 3388014"/>
              <a:gd name="connsiteX18" fmla="*/ 2199688 w 3388195"/>
              <a:gd name="connsiteY18" fmla="*/ 3312815 h 3388014"/>
              <a:gd name="connsiteX19" fmla="*/ 2159856 w 3388195"/>
              <a:gd name="connsiteY19" fmla="*/ 3323083 h 3388014"/>
              <a:gd name="connsiteX20" fmla="*/ 2021693 w 3388195"/>
              <a:gd name="connsiteY20" fmla="*/ 2807454 h 3388014"/>
              <a:gd name="connsiteX21" fmla="*/ 2134588 w 3388195"/>
              <a:gd name="connsiteY21" fmla="*/ 2770367 h 3388014"/>
              <a:gd name="connsiteX22" fmla="*/ 1139863 w 3388195"/>
              <a:gd name="connsiteY22" fmla="*/ 2712758 h 3388014"/>
              <a:gd name="connsiteX23" fmla="*/ 1188515 w 3388195"/>
              <a:gd name="connsiteY23" fmla="*/ 2741261 h 3388014"/>
              <a:gd name="connsiteX24" fmla="*/ 1362114 w 3388195"/>
              <a:gd name="connsiteY24" fmla="*/ 2808572 h 3388014"/>
              <a:gd name="connsiteX25" fmla="*/ 1366083 w 3388195"/>
              <a:gd name="connsiteY25" fmla="*/ 2809553 h 3388014"/>
              <a:gd name="connsiteX26" fmla="*/ 1228281 w 3388195"/>
              <a:gd name="connsiteY26" fmla="*/ 3323836 h 3388014"/>
              <a:gd name="connsiteX27" fmla="*/ 1209955 w 3388195"/>
              <a:gd name="connsiteY27" fmla="*/ 3319306 h 3388014"/>
              <a:gd name="connsiteX28" fmla="*/ 956806 w 3388195"/>
              <a:gd name="connsiteY28" fmla="*/ 3221150 h 3388014"/>
              <a:gd name="connsiteX29" fmla="*/ 872369 w 3388195"/>
              <a:gd name="connsiteY29" fmla="*/ 3176072 h 3388014"/>
              <a:gd name="connsiteX30" fmla="*/ 2494391 w 3388195"/>
              <a:gd name="connsiteY30" fmla="*/ 2536156 h 3388014"/>
              <a:gd name="connsiteX31" fmla="*/ 2870429 w 3388195"/>
              <a:gd name="connsiteY31" fmla="*/ 2912194 h 3388014"/>
              <a:gd name="connsiteX32" fmla="*/ 2825332 w 3388195"/>
              <a:gd name="connsiteY32" fmla="*/ 2956970 h 3388014"/>
              <a:gd name="connsiteX33" fmla="*/ 2617643 w 3388195"/>
              <a:gd name="connsiteY33" fmla="*/ 3116125 h 3388014"/>
              <a:gd name="connsiteX34" fmla="*/ 2565364 w 3388195"/>
              <a:gd name="connsiteY34" fmla="*/ 3147327 h 3388014"/>
              <a:gd name="connsiteX35" fmla="*/ 2298842 w 3388195"/>
              <a:gd name="connsiteY35" fmla="*/ 2685697 h 3388014"/>
              <a:gd name="connsiteX36" fmla="*/ 2413552 w 3388195"/>
              <a:gd name="connsiteY36" fmla="*/ 2607466 h 3388014"/>
              <a:gd name="connsiteX37" fmla="*/ 894420 w 3388195"/>
              <a:gd name="connsiteY37" fmla="*/ 2535684 h 3388014"/>
              <a:gd name="connsiteX38" fmla="*/ 921817 w 3388195"/>
              <a:gd name="connsiteY38" fmla="*/ 2563091 h 3388014"/>
              <a:gd name="connsiteX39" fmla="*/ 1029689 w 3388195"/>
              <a:gd name="connsiteY39" fmla="*/ 2648213 h 3388014"/>
              <a:gd name="connsiteX40" fmla="*/ 1090551 w 3388195"/>
              <a:gd name="connsiteY40" fmla="*/ 2683869 h 3388014"/>
              <a:gd name="connsiteX41" fmla="*/ 822652 w 3388195"/>
              <a:gd name="connsiteY41" fmla="*/ 3147884 h 3388014"/>
              <a:gd name="connsiteX42" fmla="*/ 725201 w 3388195"/>
              <a:gd name="connsiteY42" fmla="*/ 3085465 h 3388014"/>
              <a:gd name="connsiteX43" fmla="*/ 567898 w 3388195"/>
              <a:gd name="connsiteY43" fmla="*/ 2961337 h 3388014"/>
              <a:gd name="connsiteX44" fmla="*/ 518341 w 3388195"/>
              <a:gd name="connsiteY44" fmla="*/ 2911762 h 3388014"/>
              <a:gd name="connsiteX45" fmla="*/ 702429 w 3388195"/>
              <a:gd name="connsiteY45" fmla="*/ 2301100 h 3388014"/>
              <a:gd name="connsiteX46" fmla="*/ 759805 w 3388195"/>
              <a:gd name="connsiteY46" fmla="*/ 2386063 h 3388014"/>
              <a:gd name="connsiteX47" fmla="*/ 824796 w 3388195"/>
              <a:gd name="connsiteY47" fmla="*/ 2466034 h 3388014"/>
              <a:gd name="connsiteX48" fmla="*/ 854016 w 3388195"/>
              <a:gd name="connsiteY48" fmla="*/ 2495265 h 3388014"/>
              <a:gd name="connsiteX49" fmla="*/ 477938 w 3388195"/>
              <a:gd name="connsiteY49" fmla="*/ 2871343 h 3388014"/>
              <a:gd name="connsiteX50" fmla="*/ 426418 w 3388195"/>
              <a:gd name="connsiteY50" fmla="*/ 2819804 h 3388014"/>
              <a:gd name="connsiteX51" fmla="*/ 247337 w 3388195"/>
              <a:gd name="connsiteY51" fmla="*/ 2578342 h 3388014"/>
              <a:gd name="connsiteX52" fmla="*/ 241264 w 3388195"/>
              <a:gd name="connsiteY52" fmla="*/ 2567354 h 3388014"/>
              <a:gd name="connsiteX53" fmla="*/ 2684773 w 3388195"/>
              <a:gd name="connsiteY53" fmla="*/ 2300444 h 3388014"/>
              <a:gd name="connsiteX54" fmla="*/ 3144484 w 3388195"/>
              <a:gd name="connsiteY54" fmla="*/ 2565858 h 3388014"/>
              <a:gd name="connsiteX55" fmla="*/ 3059534 w 3388195"/>
              <a:gd name="connsiteY55" fmla="*/ 2699346 h 3388014"/>
              <a:gd name="connsiteX56" fmla="*/ 2948972 w 3388195"/>
              <a:gd name="connsiteY56" fmla="*/ 2834210 h 3388014"/>
              <a:gd name="connsiteX57" fmla="*/ 2910985 w 3388195"/>
              <a:gd name="connsiteY57" fmla="*/ 2871927 h 3388014"/>
              <a:gd name="connsiteX58" fmla="*/ 2534507 w 3388195"/>
              <a:gd name="connsiteY58" fmla="*/ 2495449 h 3388014"/>
              <a:gd name="connsiteX59" fmla="*/ 2596648 w 3388195"/>
              <a:gd name="connsiteY59" fmla="*/ 2427099 h 3388014"/>
              <a:gd name="connsiteX60" fmla="*/ 2672371 w 3388195"/>
              <a:gd name="connsiteY60" fmla="*/ 2322701 h 3388014"/>
              <a:gd name="connsiteX61" fmla="*/ 2807967 w 3388195"/>
              <a:gd name="connsiteY61" fmla="*/ 2023547 h 3388014"/>
              <a:gd name="connsiteX62" fmla="*/ 3323740 w 3388195"/>
              <a:gd name="connsiteY62" fmla="*/ 2161748 h 3388014"/>
              <a:gd name="connsiteX63" fmla="*/ 3282465 w 3388195"/>
              <a:gd name="connsiteY63" fmla="*/ 2288504 h 3388014"/>
              <a:gd name="connsiteX64" fmla="*/ 3184797 w 3388195"/>
              <a:gd name="connsiteY64" fmla="*/ 2502511 h 3388014"/>
              <a:gd name="connsiteX65" fmla="*/ 3175195 w 3388195"/>
              <a:gd name="connsiteY65" fmla="*/ 2517598 h 3388014"/>
              <a:gd name="connsiteX66" fmla="*/ 2712594 w 3388195"/>
              <a:gd name="connsiteY66" fmla="*/ 2250515 h 3388014"/>
              <a:gd name="connsiteX67" fmla="*/ 2744475 w 3388195"/>
              <a:gd name="connsiteY67" fmla="*/ 2193302 h 3388014"/>
              <a:gd name="connsiteX68" fmla="*/ 580794 w 3388195"/>
              <a:gd name="connsiteY68" fmla="*/ 2023434 h 3388014"/>
              <a:gd name="connsiteX69" fmla="*/ 600518 w 3388195"/>
              <a:gd name="connsiteY69" fmla="*/ 2089569 h 3388014"/>
              <a:gd name="connsiteX70" fmla="*/ 651809 w 3388195"/>
              <a:gd name="connsiteY70" fmla="*/ 2209653 h 3388014"/>
              <a:gd name="connsiteX71" fmla="*/ 674719 w 3388195"/>
              <a:gd name="connsiteY71" fmla="*/ 2251107 h 3388014"/>
              <a:gd name="connsiteX72" fmla="*/ 213615 w 3388195"/>
              <a:gd name="connsiteY72" fmla="*/ 2517326 h 3388014"/>
              <a:gd name="connsiteX73" fmla="*/ 174162 w 3388195"/>
              <a:gd name="connsiteY73" fmla="*/ 2445940 h 3388014"/>
              <a:gd name="connsiteX74" fmla="*/ 99368 w 3388195"/>
              <a:gd name="connsiteY74" fmla="*/ 2270830 h 3388014"/>
              <a:gd name="connsiteX75" fmla="*/ 66670 w 3388195"/>
              <a:gd name="connsiteY75" fmla="*/ 2161193 h 3388014"/>
              <a:gd name="connsiteX76" fmla="*/ 2855416 w 3388195"/>
              <a:gd name="connsiteY76" fmla="*/ 1724098 h 3388014"/>
              <a:gd name="connsiteX77" fmla="*/ 3388195 w 3388195"/>
              <a:gd name="connsiteY77" fmla="*/ 1724098 h 3388014"/>
              <a:gd name="connsiteX78" fmla="*/ 3381918 w 3388195"/>
              <a:gd name="connsiteY78" fmla="*/ 1856661 h 3388014"/>
              <a:gd name="connsiteX79" fmla="*/ 3361122 w 3388195"/>
              <a:gd name="connsiteY79" fmla="*/ 2005207 h 3388014"/>
              <a:gd name="connsiteX80" fmla="*/ 3337729 w 3388195"/>
              <a:gd name="connsiteY80" fmla="*/ 2106330 h 3388014"/>
              <a:gd name="connsiteX81" fmla="*/ 2823178 w 3388195"/>
              <a:gd name="connsiteY81" fmla="*/ 1968457 h 3388014"/>
              <a:gd name="connsiteX82" fmla="*/ 2837298 w 3388195"/>
              <a:gd name="connsiteY82" fmla="*/ 1907415 h 3388014"/>
              <a:gd name="connsiteX83" fmla="*/ 2851560 w 3388195"/>
              <a:gd name="connsiteY83" fmla="*/ 1805548 h 3388014"/>
              <a:gd name="connsiteX84" fmla="*/ 471 w 3388195"/>
              <a:gd name="connsiteY84" fmla="*/ 1724098 h 3388014"/>
              <a:gd name="connsiteX85" fmla="*/ 533249 w 3388195"/>
              <a:gd name="connsiteY85" fmla="*/ 1724098 h 3388014"/>
              <a:gd name="connsiteX86" fmla="*/ 539465 w 3388195"/>
              <a:gd name="connsiteY86" fmla="*/ 1830849 h 3388014"/>
              <a:gd name="connsiteX87" fmla="*/ 562771 w 3388195"/>
              <a:gd name="connsiteY87" fmla="*/ 1963002 h 3388014"/>
              <a:gd name="connsiteX88" fmla="*/ 564454 w 3388195"/>
              <a:gd name="connsiteY88" fmla="*/ 1968646 h 3388014"/>
              <a:gd name="connsiteX89" fmla="*/ 50330 w 3388195"/>
              <a:gd name="connsiteY89" fmla="*/ 2106405 h 3388014"/>
              <a:gd name="connsiteX90" fmla="*/ 44324 w 3388195"/>
              <a:gd name="connsiteY90" fmla="*/ 2086266 h 3388014"/>
              <a:gd name="connsiteX91" fmla="*/ 10339 w 3388195"/>
              <a:gd name="connsiteY91" fmla="*/ 1893555 h 3388014"/>
              <a:gd name="connsiteX92" fmla="*/ 49950 w 3388195"/>
              <a:gd name="connsiteY92" fmla="*/ 1284538 h 3388014"/>
              <a:gd name="connsiteX93" fmla="*/ 564500 w 3388195"/>
              <a:gd name="connsiteY93" fmla="*/ 1422412 h 3388014"/>
              <a:gd name="connsiteX94" fmla="*/ 551040 w 3388195"/>
              <a:gd name="connsiteY94" fmla="*/ 1480599 h 3388014"/>
              <a:gd name="connsiteX95" fmla="*/ 536779 w 3388195"/>
              <a:gd name="connsiteY95" fmla="*/ 1582466 h 3388014"/>
              <a:gd name="connsiteX96" fmla="*/ 532778 w 3388195"/>
              <a:gd name="connsiteY96" fmla="*/ 1666948 h 3388014"/>
              <a:gd name="connsiteX97" fmla="*/ 0 w 3388195"/>
              <a:gd name="connsiteY97" fmla="*/ 1666948 h 3388014"/>
              <a:gd name="connsiteX98" fmla="*/ 6420 w 3388195"/>
              <a:gd name="connsiteY98" fmla="*/ 1531354 h 3388014"/>
              <a:gd name="connsiteX99" fmla="*/ 27217 w 3388195"/>
              <a:gd name="connsiteY99" fmla="*/ 1382808 h 3388014"/>
              <a:gd name="connsiteX100" fmla="*/ 3338845 w 3388195"/>
              <a:gd name="connsiteY100" fmla="*/ 1284416 h 3388014"/>
              <a:gd name="connsiteX101" fmla="*/ 3344015 w 3388195"/>
              <a:gd name="connsiteY101" fmla="*/ 1301749 h 3388014"/>
              <a:gd name="connsiteX102" fmla="*/ 3378000 w 3388195"/>
              <a:gd name="connsiteY102" fmla="*/ 1494459 h 3388014"/>
              <a:gd name="connsiteX103" fmla="*/ 3388044 w 3388195"/>
              <a:gd name="connsiteY103" fmla="*/ 1666948 h 3388014"/>
              <a:gd name="connsiteX104" fmla="*/ 2855266 w 3388195"/>
              <a:gd name="connsiteY104" fmla="*/ 1666948 h 3388014"/>
              <a:gd name="connsiteX105" fmla="*/ 2848873 w 3388195"/>
              <a:gd name="connsiteY105" fmla="*/ 1557165 h 3388014"/>
              <a:gd name="connsiteX106" fmla="*/ 2825567 w 3388195"/>
              <a:gd name="connsiteY106" fmla="*/ 1425012 h 3388014"/>
              <a:gd name="connsiteX107" fmla="*/ 2824721 w 3388195"/>
              <a:gd name="connsiteY107" fmla="*/ 1422175 h 3388014"/>
              <a:gd name="connsiteX108" fmla="*/ 3175994 w 3388195"/>
              <a:gd name="connsiteY108" fmla="*/ 872986 h 3388014"/>
              <a:gd name="connsiteX109" fmla="*/ 3214177 w 3388195"/>
              <a:gd name="connsiteY109" fmla="*/ 942074 h 3388014"/>
              <a:gd name="connsiteX110" fmla="*/ 3288971 w 3388195"/>
              <a:gd name="connsiteY110" fmla="*/ 1117184 h 3388014"/>
              <a:gd name="connsiteX111" fmla="*/ 3322506 w 3388195"/>
              <a:gd name="connsiteY111" fmla="*/ 1229628 h 3388014"/>
              <a:gd name="connsiteX112" fmla="*/ 2808381 w 3388195"/>
              <a:gd name="connsiteY112" fmla="*/ 1367387 h 3388014"/>
              <a:gd name="connsiteX113" fmla="*/ 2787820 w 3388195"/>
              <a:gd name="connsiteY113" fmla="*/ 1298445 h 3388014"/>
              <a:gd name="connsiteX114" fmla="*/ 2736530 w 3388195"/>
              <a:gd name="connsiteY114" fmla="*/ 1178362 h 3388014"/>
              <a:gd name="connsiteX115" fmla="*/ 2714889 w 3388195"/>
              <a:gd name="connsiteY115" fmla="*/ 1139205 h 3388014"/>
              <a:gd name="connsiteX116" fmla="*/ 211733 w 3388195"/>
              <a:gd name="connsiteY116" fmla="*/ 872633 h 3388014"/>
              <a:gd name="connsiteX117" fmla="*/ 674466 w 3388195"/>
              <a:gd name="connsiteY117" fmla="*/ 1139793 h 3388014"/>
              <a:gd name="connsiteX118" fmla="*/ 643864 w 3388195"/>
              <a:gd name="connsiteY118" fmla="*/ 1194712 h 3388014"/>
              <a:gd name="connsiteX119" fmla="*/ 579341 w 3388195"/>
              <a:gd name="connsiteY119" fmla="*/ 1367222 h 3388014"/>
              <a:gd name="connsiteX120" fmla="*/ 63691 w 3388195"/>
              <a:gd name="connsiteY120" fmla="*/ 1229054 h 3388014"/>
              <a:gd name="connsiteX121" fmla="*/ 105874 w 3388195"/>
              <a:gd name="connsiteY121" fmla="*/ 1099511 h 3388014"/>
              <a:gd name="connsiteX122" fmla="*/ 203542 w 3388195"/>
              <a:gd name="connsiteY122" fmla="*/ 885503 h 3388014"/>
              <a:gd name="connsiteX123" fmla="*/ 2911916 w 3388195"/>
              <a:gd name="connsiteY123" fmla="*/ 518187 h 3388014"/>
              <a:gd name="connsiteX124" fmla="*/ 2961921 w 3388195"/>
              <a:gd name="connsiteY124" fmla="*/ 568211 h 3388014"/>
              <a:gd name="connsiteX125" fmla="*/ 3141001 w 3388195"/>
              <a:gd name="connsiteY125" fmla="*/ 809672 h 3388014"/>
              <a:gd name="connsiteX126" fmla="*/ 3148344 w 3388195"/>
              <a:gd name="connsiteY126" fmla="*/ 822959 h 3388014"/>
              <a:gd name="connsiteX127" fmla="*/ 2687240 w 3388195"/>
              <a:gd name="connsiteY127" fmla="*/ 1089177 h 3388014"/>
              <a:gd name="connsiteX128" fmla="*/ 2686349 w 3388195"/>
              <a:gd name="connsiteY128" fmla="*/ 1087565 h 3388014"/>
              <a:gd name="connsiteX129" fmla="*/ 2563543 w 3388195"/>
              <a:gd name="connsiteY129" fmla="*/ 921981 h 3388014"/>
              <a:gd name="connsiteX130" fmla="*/ 2535838 w 3388195"/>
              <a:gd name="connsiteY130" fmla="*/ 894265 h 3388014"/>
              <a:gd name="connsiteX131" fmla="*/ 475833 w 3388195"/>
              <a:gd name="connsiteY131" fmla="*/ 517598 h 3388014"/>
              <a:gd name="connsiteX132" fmla="*/ 852389 w 3388195"/>
              <a:gd name="connsiteY132" fmla="*/ 894153 h 3388014"/>
              <a:gd name="connsiteX133" fmla="*/ 791690 w 3388195"/>
              <a:gd name="connsiteY133" fmla="*/ 960915 h 3388014"/>
              <a:gd name="connsiteX134" fmla="*/ 715968 w 3388195"/>
              <a:gd name="connsiteY134" fmla="*/ 1065313 h 3388014"/>
              <a:gd name="connsiteX135" fmla="*/ 702288 w 3388195"/>
              <a:gd name="connsiteY135" fmla="*/ 1089864 h 3388014"/>
              <a:gd name="connsiteX136" fmla="*/ 242444 w 3388195"/>
              <a:gd name="connsiteY136" fmla="*/ 824373 h 3388014"/>
              <a:gd name="connsiteX137" fmla="*/ 328805 w 3388195"/>
              <a:gd name="connsiteY137" fmla="*/ 688668 h 3388014"/>
              <a:gd name="connsiteX138" fmla="*/ 439367 w 3388195"/>
              <a:gd name="connsiteY138" fmla="*/ 553805 h 3388014"/>
              <a:gd name="connsiteX139" fmla="*/ 821673 w 3388195"/>
              <a:gd name="connsiteY139" fmla="*/ 241465 h 3388014"/>
              <a:gd name="connsiteX140" fmla="*/ 1088241 w 3388195"/>
              <a:gd name="connsiteY140" fmla="*/ 703174 h 3388014"/>
              <a:gd name="connsiteX141" fmla="*/ 974786 w 3388195"/>
              <a:gd name="connsiteY141" fmla="*/ 780549 h 3388014"/>
              <a:gd name="connsiteX142" fmla="*/ 892337 w 3388195"/>
              <a:gd name="connsiteY142" fmla="*/ 853279 h 3388014"/>
              <a:gd name="connsiteX143" fmla="*/ 516389 w 3388195"/>
              <a:gd name="connsiteY143" fmla="*/ 477331 h 3388014"/>
              <a:gd name="connsiteX144" fmla="*/ 563007 w 3388195"/>
              <a:gd name="connsiteY144" fmla="*/ 431044 h 3388014"/>
              <a:gd name="connsiteX145" fmla="*/ 770696 w 3388195"/>
              <a:gd name="connsiteY145" fmla="*/ 271889 h 3388014"/>
              <a:gd name="connsiteX146" fmla="*/ 2566964 w 3388195"/>
              <a:gd name="connsiteY146" fmla="*/ 240949 h 3388014"/>
              <a:gd name="connsiteX147" fmla="*/ 2663138 w 3388195"/>
              <a:gd name="connsiteY147" fmla="*/ 302550 h 3388014"/>
              <a:gd name="connsiteX148" fmla="*/ 2820441 w 3388195"/>
              <a:gd name="connsiteY148" fmla="*/ 426678 h 3388014"/>
              <a:gd name="connsiteX149" fmla="*/ 2871512 w 3388195"/>
              <a:gd name="connsiteY149" fmla="*/ 477768 h 3388014"/>
              <a:gd name="connsiteX150" fmla="*/ 2495434 w 3388195"/>
              <a:gd name="connsiteY150" fmla="*/ 853847 h 3388014"/>
              <a:gd name="connsiteX151" fmla="*/ 2466521 w 3388195"/>
              <a:gd name="connsiteY151" fmla="*/ 824923 h 3388014"/>
              <a:gd name="connsiteX152" fmla="*/ 2358649 w 3388195"/>
              <a:gd name="connsiteY152" fmla="*/ 739801 h 3388014"/>
              <a:gd name="connsiteX153" fmla="*/ 2299095 w 3388195"/>
              <a:gd name="connsiteY153" fmla="*/ 704911 h 3388014"/>
              <a:gd name="connsiteX154" fmla="*/ 1227723 w 3388195"/>
              <a:gd name="connsiteY154" fmla="*/ 65127 h 3388014"/>
              <a:gd name="connsiteX155" fmla="*/ 1365899 w 3388195"/>
              <a:gd name="connsiteY155" fmla="*/ 580806 h 3388014"/>
              <a:gd name="connsiteX156" fmla="*/ 1253751 w 3388195"/>
              <a:gd name="connsiteY156" fmla="*/ 617648 h 3388014"/>
              <a:gd name="connsiteX157" fmla="*/ 1137909 w 3388195"/>
              <a:gd name="connsiteY157" fmla="*/ 674903 h 3388014"/>
              <a:gd name="connsiteX158" fmla="*/ 870752 w 3388195"/>
              <a:gd name="connsiteY158" fmla="*/ 212172 h 3388014"/>
              <a:gd name="connsiteX159" fmla="*/ 883586 w 3388195"/>
              <a:gd name="connsiteY159" fmla="*/ 204512 h 3388014"/>
              <a:gd name="connsiteX160" fmla="*/ 1188651 w 3388195"/>
              <a:gd name="connsiteY160" fmla="*/ 75200 h 3388014"/>
              <a:gd name="connsiteX161" fmla="*/ 2160819 w 3388195"/>
              <a:gd name="connsiteY161" fmla="*/ 64367 h 3388014"/>
              <a:gd name="connsiteX162" fmla="*/ 2178383 w 3388195"/>
              <a:gd name="connsiteY162" fmla="*/ 68708 h 3388014"/>
              <a:gd name="connsiteX163" fmla="*/ 2431532 w 3388195"/>
              <a:gd name="connsiteY163" fmla="*/ 166865 h 3388014"/>
              <a:gd name="connsiteX164" fmla="*/ 2517306 w 3388195"/>
              <a:gd name="connsiteY164" fmla="*/ 212657 h 3388014"/>
              <a:gd name="connsiteX165" fmla="*/ 2249782 w 3388195"/>
              <a:gd name="connsiteY165" fmla="*/ 676022 h 3388014"/>
              <a:gd name="connsiteX166" fmla="*/ 2199823 w 3388195"/>
              <a:gd name="connsiteY166" fmla="*/ 646754 h 3388014"/>
              <a:gd name="connsiteX167" fmla="*/ 2026224 w 3388195"/>
              <a:gd name="connsiteY167" fmla="*/ 579442 h 3388014"/>
              <a:gd name="connsiteX168" fmla="*/ 2023018 w 3388195"/>
              <a:gd name="connsiteY168" fmla="*/ 578649 h 3388014"/>
              <a:gd name="connsiteX169" fmla="*/ 1722744 w 3388195"/>
              <a:gd name="connsiteY169" fmla="*/ 0 h 3388014"/>
              <a:gd name="connsiteX170" fmla="*/ 1867519 w 3388195"/>
              <a:gd name="connsiteY170" fmla="*/ 7311 h 3388014"/>
              <a:gd name="connsiteX171" fmla="*/ 2025503 w 3388195"/>
              <a:gd name="connsiteY171" fmla="*/ 30917 h 3388014"/>
              <a:gd name="connsiteX172" fmla="*/ 2105329 w 3388195"/>
              <a:gd name="connsiteY172" fmla="*/ 50650 h 3388014"/>
              <a:gd name="connsiteX173" fmla="*/ 1967527 w 3388195"/>
              <a:gd name="connsiteY173" fmla="*/ 564932 h 3388014"/>
              <a:gd name="connsiteX174" fmla="*/ 1921385 w 3388195"/>
              <a:gd name="connsiteY174" fmla="*/ 553526 h 3388014"/>
              <a:gd name="connsiteX175" fmla="*/ 1813046 w 3388195"/>
              <a:gd name="connsiteY175" fmla="*/ 537338 h 3388014"/>
              <a:gd name="connsiteX176" fmla="*/ 1722744 w 3388195"/>
              <a:gd name="connsiteY176" fmla="*/ 532778 h 3388014"/>
              <a:gd name="connsiteX177" fmla="*/ 1665594 w 3388195"/>
              <a:gd name="connsiteY177" fmla="*/ 0 h 3388014"/>
              <a:gd name="connsiteX178" fmla="*/ 1665594 w 3388195"/>
              <a:gd name="connsiteY178" fmla="*/ 532778 h 3388014"/>
              <a:gd name="connsiteX179" fmla="*/ 1575293 w 3388195"/>
              <a:gd name="connsiteY179" fmla="*/ 537338 h 3388014"/>
              <a:gd name="connsiteX180" fmla="*/ 1420678 w 3388195"/>
              <a:gd name="connsiteY180" fmla="*/ 564435 h 3388014"/>
              <a:gd name="connsiteX181" fmla="*/ 1283066 w 3388195"/>
              <a:gd name="connsiteY181" fmla="*/ 50860 h 3388014"/>
              <a:gd name="connsiteX182" fmla="*/ 1351779 w 3388195"/>
              <a:gd name="connsiteY182" fmla="*/ 33146 h 3388014"/>
              <a:gd name="connsiteX183" fmla="*/ 1520819 w 3388195"/>
              <a:gd name="connsiteY183" fmla="*/ 7311 h 338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3388195" h="3388014">
                <a:moveTo>
                  <a:pt x="1966884" y="2823716"/>
                </a:moveTo>
                <a:lnTo>
                  <a:pt x="2104513" y="3337351"/>
                </a:lnTo>
                <a:lnTo>
                  <a:pt x="2036560" y="3354869"/>
                </a:lnTo>
                <a:cubicBezTo>
                  <a:pt x="1981151" y="3366232"/>
                  <a:pt x="1924756" y="3374891"/>
                  <a:pt x="1867519" y="3380704"/>
                </a:cubicBezTo>
                <a:lnTo>
                  <a:pt x="1722744" y="3388014"/>
                </a:lnTo>
                <a:lnTo>
                  <a:pt x="1722744" y="2855236"/>
                </a:lnTo>
                <a:lnTo>
                  <a:pt x="1813046" y="2850676"/>
                </a:lnTo>
                <a:close/>
                <a:moveTo>
                  <a:pt x="1421573" y="2823270"/>
                </a:moveTo>
                <a:lnTo>
                  <a:pt x="1466954" y="2834488"/>
                </a:lnTo>
                <a:cubicBezTo>
                  <a:pt x="1502510" y="2841532"/>
                  <a:pt x="1538650" y="2846955"/>
                  <a:pt x="1575293" y="2850676"/>
                </a:cubicBezTo>
                <a:lnTo>
                  <a:pt x="1665594" y="2855236"/>
                </a:lnTo>
                <a:lnTo>
                  <a:pt x="1665594" y="3388014"/>
                </a:lnTo>
                <a:lnTo>
                  <a:pt x="1520819" y="3380704"/>
                </a:lnTo>
                <a:cubicBezTo>
                  <a:pt x="1467386" y="3375277"/>
                  <a:pt x="1414685" y="3367370"/>
                  <a:pt x="1362836" y="3357098"/>
                </a:cubicBezTo>
                <a:lnTo>
                  <a:pt x="1283771" y="3337553"/>
                </a:lnTo>
                <a:close/>
                <a:moveTo>
                  <a:pt x="2249068" y="2713785"/>
                </a:moveTo>
                <a:lnTo>
                  <a:pt x="2516285" y="3176619"/>
                </a:lnTo>
                <a:lnTo>
                  <a:pt x="2504753" y="3183502"/>
                </a:lnTo>
                <a:cubicBezTo>
                  <a:pt x="2408349" y="3236077"/>
                  <a:pt x="2306277" y="3279564"/>
                  <a:pt x="2199688" y="3312815"/>
                </a:cubicBezTo>
                <a:lnTo>
                  <a:pt x="2159856" y="3323083"/>
                </a:lnTo>
                <a:lnTo>
                  <a:pt x="2021693" y="2807454"/>
                </a:lnTo>
                <a:lnTo>
                  <a:pt x="2134588" y="2770367"/>
                </a:lnTo>
                <a:close/>
                <a:moveTo>
                  <a:pt x="1139863" y="2712758"/>
                </a:moveTo>
                <a:lnTo>
                  <a:pt x="1188515" y="2741261"/>
                </a:lnTo>
                <a:cubicBezTo>
                  <a:pt x="1244063" y="2768130"/>
                  <a:pt x="1302073" y="2790711"/>
                  <a:pt x="1362114" y="2808572"/>
                </a:cubicBezTo>
                <a:lnTo>
                  <a:pt x="1366083" y="2809553"/>
                </a:lnTo>
                <a:lnTo>
                  <a:pt x="1228281" y="3323836"/>
                </a:lnTo>
                <a:lnTo>
                  <a:pt x="1209955" y="3319306"/>
                </a:lnTo>
                <a:cubicBezTo>
                  <a:pt x="1122400" y="3293260"/>
                  <a:pt x="1037808" y="3260332"/>
                  <a:pt x="956806" y="3221150"/>
                </a:cubicBezTo>
                <a:lnTo>
                  <a:pt x="872369" y="3176072"/>
                </a:lnTo>
                <a:close/>
                <a:moveTo>
                  <a:pt x="2494391" y="2536156"/>
                </a:moveTo>
                <a:lnTo>
                  <a:pt x="2870429" y="2912194"/>
                </a:lnTo>
                <a:lnTo>
                  <a:pt x="2825332" y="2956970"/>
                </a:lnTo>
                <a:cubicBezTo>
                  <a:pt x="2760417" y="3015150"/>
                  <a:pt x="2690991" y="3068398"/>
                  <a:pt x="2617643" y="3116125"/>
                </a:cubicBezTo>
                <a:lnTo>
                  <a:pt x="2565364" y="3147327"/>
                </a:lnTo>
                <a:lnTo>
                  <a:pt x="2298842" y="2685697"/>
                </a:lnTo>
                <a:lnTo>
                  <a:pt x="2413552" y="2607466"/>
                </a:lnTo>
                <a:close/>
                <a:moveTo>
                  <a:pt x="894420" y="2535684"/>
                </a:moveTo>
                <a:lnTo>
                  <a:pt x="921817" y="2563091"/>
                </a:lnTo>
                <a:cubicBezTo>
                  <a:pt x="956027" y="2593515"/>
                  <a:pt x="992044" y="2621950"/>
                  <a:pt x="1029689" y="2648213"/>
                </a:cubicBezTo>
                <a:lnTo>
                  <a:pt x="1090551" y="2683869"/>
                </a:lnTo>
                <a:lnTo>
                  <a:pt x="822652" y="3147884"/>
                </a:lnTo>
                <a:lnTo>
                  <a:pt x="725201" y="3085465"/>
                </a:lnTo>
                <a:cubicBezTo>
                  <a:pt x="670306" y="3047166"/>
                  <a:pt x="617783" y="3005702"/>
                  <a:pt x="567898" y="2961337"/>
                </a:cubicBezTo>
                <a:lnTo>
                  <a:pt x="518341" y="2911762"/>
                </a:lnTo>
                <a:close/>
                <a:moveTo>
                  <a:pt x="702429" y="2301100"/>
                </a:moveTo>
                <a:lnTo>
                  <a:pt x="759805" y="2386063"/>
                </a:lnTo>
                <a:cubicBezTo>
                  <a:pt x="780298" y="2413685"/>
                  <a:pt x="801987" y="2440368"/>
                  <a:pt x="824796" y="2466034"/>
                </a:cubicBezTo>
                <a:lnTo>
                  <a:pt x="854016" y="2495265"/>
                </a:lnTo>
                <a:lnTo>
                  <a:pt x="477938" y="2871343"/>
                </a:lnTo>
                <a:lnTo>
                  <a:pt x="426418" y="2819804"/>
                </a:lnTo>
                <a:cubicBezTo>
                  <a:pt x="359897" y="2744951"/>
                  <a:pt x="299906" y="2664166"/>
                  <a:pt x="247337" y="2578342"/>
                </a:cubicBezTo>
                <a:lnTo>
                  <a:pt x="241264" y="2567354"/>
                </a:lnTo>
                <a:close/>
                <a:moveTo>
                  <a:pt x="2684773" y="2300444"/>
                </a:moveTo>
                <a:lnTo>
                  <a:pt x="3144484" y="2565858"/>
                </a:lnTo>
                <a:lnTo>
                  <a:pt x="3059534" y="2699346"/>
                </a:lnTo>
                <a:cubicBezTo>
                  <a:pt x="3024976" y="2746202"/>
                  <a:pt x="2988064" y="2791214"/>
                  <a:pt x="2948972" y="2834210"/>
                </a:cubicBezTo>
                <a:lnTo>
                  <a:pt x="2910985" y="2871927"/>
                </a:lnTo>
                <a:lnTo>
                  <a:pt x="2534507" y="2495449"/>
                </a:lnTo>
                <a:lnTo>
                  <a:pt x="2596648" y="2427099"/>
                </a:lnTo>
                <a:cubicBezTo>
                  <a:pt x="2623747" y="2393780"/>
                  <a:pt x="2649038" y="2358931"/>
                  <a:pt x="2672371" y="2322701"/>
                </a:cubicBezTo>
                <a:close/>
                <a:moveTo>
                  <a:pt x="2807967" y="2023547"/>
                </a:moveTo>
                <a:lnTo>
                  <a:pt x="3323740" y="2161748"/>
                </a:lnTo>
                <a:lnTo>
                  <a:pt x="3282465" y="2288504"/>
                </a:lnTo>
                <a:cubicBezTo>
                  <a:pt x="3254784" y="2362426"/>
                  <a:pt x="3222090" y="2433900"/>
                  <a:pt x="3184797" y="2502511"/>
                </a:cubicBezTo>
                <a:lnTo>
                  <a:pt x="3175195" y="2517598"/>
                </a:lnTo>
                <a:lnTo>
                  <a:pt x="2712594" y="2250515"/>
                </a:lnTo>
                <a:lnTo>
                  <a:pt x="2744475" y="2193302"/>
                </a:lnTo>
                <a:close/>
                <a:moveTo>
                  <a:pt x="580794" y="2023434"/>
                </a:moveTo>
                <a:lnTo>
                  <a:pt x="600518" y="2089569"/>
                </a:lnTo>
                <a:cubicBezTo>
                  <a:pt x="615407" y="2130728"/>
                  <a:pt x="632554" y="2170806"/>
                  <a:pt x="651809" y="2209653"/>
                </a:cubicBezTo>
                <a:lnTo>
                  <a:pt x="674719" y="2251107"/>
                </a:lnTo>
                <a:lnTo>
                  <a:pt x="213615" y="2517326"/>
                </a:lnTo>
                <a:lnTo>
                  <a:pt x="174162" y="2445940"/>
                </a:lnTo>
                <a:cubicBezTo>
                  <a:pt x="146084" y="2389291"/>
                  <a:pt x="121080" y="2330849"/>
                  <a:pt x="99368" y="2270830"/>
                </a:cubicBezTo>
                <a:lnTo>
                  <a:pt x="66670" y="2161193"/>
                </a:lnTo>
                <a:close/>
                <a:moveTo>
                  <a:pt x="2855416" y="1724098"/>
                </a:moveTo>
                <a:lnTo>
                  <a:pt x="3388195" y="1724098"/>
                </a:lnTo>
                <a:lnTo>
                  <a:pt x="3381918" y="1856661"/>
                </a:lnTo>
                <a:cubicBezTo>
                  <a:pt x="3377142" y="1906846"/>
                  <a:pt x="3370177" y="1956394"/>
                  <a:pt x="3361122" y="2005207"/>
                </a:cubicBezTo>
                <a:lnTo>
                  <a:pt x="3337729" y="2106330"/>
                </a:lnTo>
                <a:lnTo>
                  <a:pt x="2823178" y="1968457"/>
                </a:lnTo>
                <a:lnTo>
                  <a:pt x="2837298" y="1907415"/>
                </a:lnTo>
                <a:cubicBezTo>
                  <a:pt x="2843508" y="1873941"/>
                  <a:pt x="2848284" y="1839963"/>
                  <a:pt x="2851560" y="1805548"/>
                </a:cubicBezTo>
                <a:close/>
                <a:moveTo>
                  <a:pt x="471" y="1724098"/>
                </a:moveTo>
                <a:lnTo>
                  <a:pt x="533249" y="1724098"/>
                </a:lnTo>
                <a:lnTo>
                  <a:pt x="539465" y="1830849"/>
                </a:lnTo>
                <a:cubicBezTo>
                  <a:pt x="544727" y="1875732"/>
                  <a:pt x="552546" y="1919832"/>
                  <a:pt x="562771" y="1963002"/>
                </a:cubicBezTo>
                <a:lnTo>
                  <a:pt x="564454" y="1968646"/>
                </a:lnTo>
                <a:lnTo>
                  <a:pt x="50330" y="2106405"/>
                </a:lnTo>
                <a:lnTo>
                  <a:pt x="44324" y="2086266"/>
                </a:lnTo>
                <a:cubicBezTo>
                  <a:pt x="29413" y="2023314"/>
                  <a:pt x="18012" y="1959004"/>
                  <a:pt x="10339" y="1893555"/>
                </a:cubicBezTo>
                <a:close/>
                <a:moveTo>
                  <a:pt x="49950" y="1284538"/>
                </a:moveTo>
                <a:lnTo>
                  <a:pt x="564500" y="1422412"/>
                </a:lnTo>
                <a:lnTo>
                  <a:pt x="551040" y="1480599"/>
                </a:lnTo>
                <a:cubicBezTo>
                  <a:pt x="544830" y="1514073"/>
                  <a:pt x="540054" y="1548051"/>
                  <a:pt x="536779" y="1582466"/>
                </a:cubicBezTo>
                <a:lnTo>
                  <a:pt x="532778" y="1666948"/>
                </a:lnTo>
                <a:lnTo>
                  <a:pt x="0" y="1666948"/>
                </a:lnTo>
                <a:lnTo>
                  <a:pt x="6420" y="1531354"/>
                </a:lnTo>
                <a:cubicBezTo>
                  <a:pt x="11197" y="1481168"/>
                  <a:pt x="18162" y="1431621"/>
                  <a:pt x="27217" y="1382808"/>
                </a:cubicBezTo>
                <a:close/>
                <a:moveTo>
                  <a:pt x="3338845" y="1284416"/>
                </a:moveTo>
                <a:lnTo>
                  <a:pt x="3344015" y="1301749"/>
                </a:lnTo>
                <a:cubicBezTo>
                  <a:pt x="3358926" y="1364701"/>
                  <a:pt x="3370327" y="1429010"/>
                  <a:pt x="3378000" y="1494459"/>
                </a:cubicBezTo>
                <a:lnTo>
                  <a:pt x="3388044" y="1666948"/>
                </a:lnTo>
                <a:lnTo>
                  <a:pt x="2855266" y="1666948"/>
                </a:lnTo>
                <a:lnTo>
                  <a:pt x="2848873" y="1557165"/>
                </a:lnTo>
                <a:cubicBezTo>
                  <a:pt x="2843611" y="1512283"/>
                  <a:pt x="2835792" y="1468182"/>
                  <a:pt x="2825567" y="1425012"/>
                </a:cubicBezTo>
                <a:lnTo>
                  <a:pt x="2824721" y="1422175"/>
                </a:lnTo>
                <a:close/>
                <a:moveTo>
                  <a:pt x="3175994" y="872986"/>
                </a:moveTo>
                <a:lnTo>
                  <a:pt x="3214177" y="942074"/>
                </a:lnTo>
                <a:cubicBezTo>
                  <a:pt x="3242255" y="998723"/>
                  <a:pt x="3267259" y="1057166"/>
                  <a:pt x="3288971" y="1117184"/>
                </a:cubicBezTo>
                <a:lnTo>
                  <a:pt x="3322506" y="1229628"/>
                </a:lnTo>
                <a:lnTo>
                  <a:pt x="2808381" y="1367387"/>
                </a:lnTo>
                <a:lnTo>
                  <a:pt x="2787820" y="1298445"/>
                </a:lnTo>
                <a:cubicBezTo>
                  <a:pt x="2772931" y="1257287"/>
                  <a:pt x="2755784" y="1217209"/>
                  <a:pt x="2736530" y="1178362"/>
                </a:cubicBezTo>
                <a:lnTo>
                  <a:pt x="2714889" y="1139205"/>
                </a:lnTo>
                <a:close/>
                <a:moveTo>
                  <a:pt x="211733" y="872633"/>
                </a:moveTo>
                <a:lnTo>
                  <a:pt x="674466" y="1139793"/>
                </a:lnTo>
                <a:lnTo>
                  <a:pt x="643864" y="1194712"/>
                </a:lnTo>
                <a:lnTo>
                  <a:pt x="579341" y="1367222"/>
                </a:lnTo>
                <a:lnTo>
                  <a:pt x="63691" y="1229054"/>
                </a:lnTo>
                <a:lnTo>
                  <a:pt x="105874" y="1099511"/>
                </a:lnTo>
                <a:cubicBezTo>
                  <a:pt x="133555" y="1025589"/>
                  <a:pt x="166249" y="954115"/>
                  <a:pt x="203542" y="885503"/>
                </a:cubicBezTo>
                <a:close/>
                <a:moveTo>
                  <a:pt x="2911916" y="518187"/>
                </a:moveTo>
                <a:lnTo>
                  <a:pt x="2961921" y="568211"/>
                </a:lnTo>
                <a:cubicBezTo>
                  <a:pt x="3028441" y="643064"/>
                  <a:pt x="3088432" y="723849"/>
                  <a:pt x="3141001" y="809672"/>
                </a:cubicBezTo>
                <a:lnTo>
                  <a:pt x="3148344" y="822959"/>
                </a:lnTo>
                <a:lnTo>
                  <a:pt x="2687240" y="1089177"/>
                </a:lnTo>
                <a:lnTo>
                  <a:pt x="2686349" y="1087565"/>
                </a:lnTo>
                <a:cubicBezTo>
                  <a:pt x="2650299" y="1028711"/>
                  <a:pt x="2609160" y="973312"/>
                  <a:pt x="2563543" y="921981"/>
                </a:cubicBezTo>
                <a:lnTo>
                  <a:pt x="2535838" y="894265"/>
                </a:lnTo>
                <a:close/>
                <a:moveTo>
                  <a:pt x="475833" y="517598"/>
                </a:moveTo>
                <a:lnTo>
                  <a:pt x="852389" y="894153"/>
                </a:lnTo>
                <a:lnTo>
                  <a:pt x="791690" y="960915"/>
                </a:lnTo>
                <a:cubicBezTo>
                  <a:pt x="764591" y="994235"/>
                  <a:pt x="739301" y="1029084"/>
                  <a:pt x="715968" y="1065313"/>
                </a:cubicBezTo>
                <a:lnTo>
                  <a:pt x="702288" y="1089864"/>
                </a:lnTo>
                <a:lnTo>
                  <a:pt x="242444" y="824373"/>
                </a:lnTo>
                <a:lnTo>
                  <a:pt x="328805" y="688668"/>
                </a:lnTo>
                <a:cubicBezTo>
                  <a:pt x="363363" y="641813"/>
                  <a:pt x="400275" y="596800"/>
                  <a:pt x="439367" y="553805"/>
                </a:cubicBezTo>
                <a:close/>
                <a:moveTo>
                  <a:pt x="821673" y="241465"/>
                </a:moveTo>
                <a:lnTo>
                  <a:pt x="1088241" y="703174"/>
                </a:lnTo>
                <a:lnTo>
                  <a:pt x="974786" y="780549"/>
                </a:lnTo>
                <a:lnTo>
                  <a:pt x="892337" y="853279"/>
                </a:lnTo>
                <a:lnTo>
                  <a:pt x="516389" y="477331"/>
                </a:lnTo>
                <a:lnTo>
                  <a:pt x="563007" y="431044"/>
                </a:lnTo>
                <a:cubicBezTo>
                  <a:pt x="627922" y="372865"/>
                  <a:pt x="697348" y="319617"/>
                  <a:pt x="770696" y="271889"/>
                </a:cubicBezTo>
                <a:close/>
                <a:moveTo>
                  <a:pt x="2566964" y="240949"/>
                </a:moveTo>
                <a:lnTo>
                  <a:pt x="2663138" y="302550"/>
                </a:lnTo>
                <a:cubicBezTo>
                  <a:pt x="2718033" y="340849"/>
                  <a:pt x="2770555" y="382313"/>
                  <a:pt x="2820441" y="426678"/>
                </a:cubicBezTo>
                <a:lnTo>
                  <a:pt x="2871512" y="477768"/>
                </a:lnTo>
                <a:lnTo>
                  <a:pt x="2495434" y="853847"/>
                </a:lnTo>
                <a:lnTo>
                  <a:pt x="2466521" y="824923"/>
                </a:lnTo>
                <a:cubicBezTo>
                  <a:pt x="2432312" y="794499"/>
                  <a:pt x="2396294" y="766065"/>
                  <a:pt x="2358649" y="739801"/>
                </a:cubicBezTo>
                <a:lnTo>
                  <a:pt x="2299095" y="704911"/>
                </a:lnTo>
                <a:close/>
                <a:moveTo>
                  <a:pt x="1227723" y="65127"/>
                </a:moveTo>
                <a:lnTo>
                  <a:pt x="1365899" y="580806"/>
                </a:lnTo>
                <a:lnTo>
                  <a:pt x="1253751" y="617648"/>
                </a:lnTo>
                <a:lnTo>
                  <a:pt x="1137909" y="674903"/>
                </a:lnTo>
                <a:lnTo>
                  <a:pt x="870752" y="212172"/>
                </a:lnTo>
                <a:lnTo>
                  <a:pt x="883586" y="204512"/>
                </a:lnTo>
                <a:cubicBezTo>
                  <a:pt x="979990" y="151938"/>
                  <a:pt x="1082062" y="108451"/>
                  <a:pt x="1188651" y="75200"/>
                </a:cubicBezTo>
                <a:close/>
                <a:moveTo>
                  <a:pt x="2160819" y="64367"/>
                </a:moveTo>
                <a:lnTo>
                  <a:pt x="2178383" y="68708"/>
                </a:lnTo>
                <a:cubicBezTo>
                  <a:pt x="2265939" y="94754"/>
                  <a:pt x="2350531" y="127682"/>
                  <a:pt x="2431532" y="166865"/>
                </a:cubicBezTo>
                <a:lnTo>
                  <a:pt x="2517306" y="212657"/>
                </a:lnTo>
                <a:lnTo>
                  <a:pt x="2249782" y="676022"/>
                </a:lnTo>
                <a:lnTo>
                  <a:pt x="2199823" y="646754"/>
                </a:lnTo>
                <a:cubicBezTo>
                  <a:pt x="2144276" y="619884"/>
                  <a:pt x="2086266" y="597303"/>
                  <a:pt x="2026224" y="579442"/>
                </a:cubicBezTo>
                <a:lnTo>
                  <a:pt x="2023018" y="578649"/>
                </a:lnTo>
                <a:close/>
                <a:moveTo>
                  <a:pt x="1722744" y="0"/>
                </a:moveTo>
                <a:lnTo>
                  <a:pt x="1867519" y="7311"/>
                </a:lnTo>
                <a:cubicBezTo>
                  <a:pt x="1920953" y="12737"/>
                  <a:pt x="1973653" y="20645"/>
                  <a:pt x="2025503" y="30917"/>
                </a:cubicBezTo>
                <a:lnTo>
                  <a:pt x="2105329" y="50650"/>
                </a:lnTo>
                <a:lnTo>
                  <a:pt x="1967527" y="564932"/>
                </a:lnTo>
                <a:lnTo>
                  <a:pt x="1921385" y="553526"/>
                </a:lnTo>
                <a:cubicBezTo>
                  <a:pt x="1885828" y="546482"/>
                  <a:pt x="1849688" y="541059"/>
                  <a:pt x="1813046" y="537338"/>
                </a:cubicBezTo>
                <a:lnTo>
                  <a:pt x="1722744" y="532778"/>
                </a:lnTo>
                <a:close/>
                <a:moveTo>
                  <a:pt x="1665594" y="0"/>
                </a:moveTo>
                <a:lnTo>
                  <a:pt x="1665594" y="532778"/>
                </a:lnTo>
                <a:lnTo>
                  <a:pt x="1575293" y="537338"/>
                </a:lnTo>
                <a:lnTo>
                  <a:pt x="1420678" y="564435"/>
                </a:lnTo>
                <a:lnTo>
                  <a:pt x="1283066" y="50860"/>
                </a:lnTo>
                <a:lnTo>
                  <a:pt x="1351779" y="33146"/>
                </a:lnTo>
                <a:cubicBezTo>
                  <a:pt x="1407188" y="21783"/>
                  <a:pt x="1463583" y="13123"/>
                  <a:pt x="1520819" y="73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19800000">
            <a:off x="7416968" y="1401172"/>
            <a:ext cx="1067980" cy="624368"/>
            <a:chOff x="6480412" y="1561897"/>
            <a:chExt cx="1864122" cy="1089813"/>
          </a:xfrm>
          <a:solidFill>
            <a:schemeClr val="tx2">
              <a:lumMod val="75000"/>
            </a:schemeClr>
          </a:solidFill>
        </p:grpSpPr>
        <p:sp>
          <p:nvSpPr>
            <p:cNvPr id="14" name="자유형 13"/>
            <p:cNvSpPr/>
            <p:nvPr/>
          </p:nvSpPr>
          <p:spPr>
            <a:xfrm>
              <a:off x="7522322" y="1561897"/>
              <a:ext cx="382530" cy="564990"/>
            </a:xfrm>
            <a:custGeom>
              <a:avLst/>
              <a:gdLst>
                <a:gd name="connsiteX0" fmla="*/ 382530 w 382530"/>
                <a:gd name="connsiteY0" fmla="*/ 0 h 564990"/>
                <a:gd name="connsiteX1" fmla="*/ 382530 w 382530"/>
                <a:gd name="connsiteY1" fmla="*/ 532778 h 564990"/>
                <a:gd name="connsiteX2" fmla="*/ 292229 w 382530"/>
                <a:gd name="connsiteY2" fmla="*/ 537338 h 564990"/>
                <a:gd name="connsiteX3" fmla="*/ 176786 w 382530"/>
                <a:gd name="connsiteY3" fmla="*/ 554956 h 564990"/>
                <a:gd name="connsiteX4" fmla="*/ 137763 w 382530"/>
                <a:gd name="connsiteY4" fmla="*/ 564990 h 564990"/>
                <a:gd name="connsiteX5" fmla="*/ 0 w 382530"/>
                <a:gd name="connsiteY5" fmla="*/ 50851 h 564990"/>
                <a:gd name="connsiteX6" fmla="*/ 69413 w 382530"/>
                <a:gd name="connsiteY6" fmla="*/ 33003 h 564990"/>
                <a:gd name="connsiteX7" fmla="*/ 237755 w 382530"/>
                <a:gd name="connsiteY7" fmla="*/ 7310 h 564990"/>
                <a:gd name="connsiteX8" fmla="*/ 382530 w 382530"/>
                <a:gd name="connsiteY8" fmla="*/ 0 h 56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530" h="564990">
                  <a:moveTo>
                    <a:pt x="382530" y="0"/>
                  </a:moveTo>
                  <a:lnTo>
                    <a:pt x="382530" y="532778"/>
                  </a:lnTo>
                  <a:lnTo>
                    <a:pt x="292229" y="537338"/>
                  </a:lnTo>
                  <a:cubicBezTo>
                    <a:pt x="253143" y="541307"/>
                    <a:pt x="214630" y="547213"/>
                    <a:pt x="176786" y="554956"/>
                  </a:cubicBezTo>
                  <a:lnTo>
                    <a:pt x="137763" y="564990"/>
                  </a:lnTo>
                  <a:lnTo>
                    <a:pt x="0" y="50851"/>
                  </a:lnTo>
                  <a:lnTo>
                    <a:pt x="69413" y="33003"/>
                  </a:lnTo>
                  <a:cubicBezTo>
                    <a:pt x="124598" y="21710"/>
                    <a:pt x="180759" y="13099"/>
                    <a:pt x="237755" y="7310"/>
                  </a:cubicBezTo>
                  <a:lnTo>
                    <a:pt x="38253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7962003" y="1561897"/>
              <a:ext cx="382531" cy="564990"/>
            </a:xfrm>
            <a:custGeom>
              <a:avLst/>
              <a:gdLst>
                <a:gd name="connsiteX0" fmla="*/ 0 w 382531"/>
                <a:gd name="connsiteY0" fmla="*/ 0 h 564990"/>
                <a:gd name="connsiteX1" fmla="*/ 144775 w 382531"/>
                <a:gd name="connsiteY1" fmla="*/ 7310 h 564990"/>
                <a:gd name="connsiteX2" fmla="*/ 313117 w 382531"/>
                <a:gd name="connsiteY2" fmla="*/ 33003 h 564990"/>
                <a:gd name="connsiteX3" fmla="*/ 382531 w 382531"/>
                <a:gd name="connsiteY3" fmla="*/ 50851 h 564990"/>
                <a:gd name="connsiteX4" fmla="*/ 244767 w 382531"/>
                <a:gd name="connsiteY4" fmla="*/ 564990 h 564990"/>
                <a:gd name="connsiteX5" fmla="*/ 205744 w 382531"/>
                <a:gd name="connsiteY5" fmla="*/ 554956 h 564990"/>
                <a:gd name="connsiteX6" fmla="*/ 90301 w 382531"/>
                <a:gd name="connsiteY6" fmla="*/ 537338 h 564990"/>
                <a:gd name="connsiteX7" fmla="*/ 0 w 382531"/>
                <a:gd name="connsiteY7" fmla="*/ 532778 h 564990"/>
                <a:gd name="connsiteX8" fmla="*/ 0 w 382531"/>
                <a:gd name="connsiteY8" fmla="*/ 0 h 56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531" h="564990">
                  <a:moveTo>
                    <a:pt x="0" y="0"/>
                  </a:moveTo>
                  <a:lnTo>
                    <a:pt x="144775" y="7310"/>
                  </a:lnTo>
                  <a:cubicBezTo>
                    <a:pt x="201771" y="13099"/>
                    <a:pt x="257933" y="21710"/>
                    <a:pt x="313117" y="33003"/>
                  </a:cubicBezTo>
                  <a:lnTo>
                    <a:pt x="382531" y="50851"/>
                  </a:lnTo>
                  <a:lnTo>
                    <a:pt x="244767" y="564990"/>
                  </a:lnTo>
                  <a:lnTo>
                    <a:pt x="205744" y="554956"/>
                  </a:lnTo>
                  <a:cubicBezTo>
                    <a:pt x="167901" y="547213"/>
                    <a:pt x="129387" y="541307"/>
                    <a:pt x="90301" y="537338"/>
                  </a:cubicBezTo>
                  <a:lnTo>
                    <a:pt x="0" y="5327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7110134" y="1626980"/>
              <a:ext cx="494598" cy="608348"/>
            </a:xfrm>
            <a:custGeom>
              <a:avLst/>
              <a:gdLst>
                <a:gd name="connsiteX0" fmla="*/ 356835 w 494598"/>
                <a:gd name="connsiteY0" fmla="*/ 0 h 608348"/>
                <a:gd name="connsiteX1" fmla="*/ 494598 w 494598"/>
                <a:gd name="connsiteY1" fmla="*/ 514140 h 608348"/>
                <a:gd name="connsiteX2" fmla="*/ 477550 w 494598"/>
                <a:gd name="connsiteY2" fmla="*/ 518523 h 608348"/>
                <a:gd name="connsiteX3" fmla="*/ 269094 w 494598"/>
                <a:gd name="connsiteY3" fmla="*/ 606580 h 608348"/>
                <a:gd name="connsiteX4" fmla="*/ 266184 w 494598"/>
                <a:gd name="connsiteY4" fmla="*/ 608348 h 608348"/>
                <a:gd name="connsiteX5" fmla="*/ 0 w 494598"/>
                <a:gd name="connsiteY5" fmla="*/ 147304 h 608348"/>
                <a:gd name="connsiteX6" fmla="*/ 15141 w 494598"/>
                <a:gd name="connsiteY6" fmla="*/ 138106 h 608348"/>
                <a:gd name="connsiteX7" fmla="*/ 319118 w 494598"/>
                <a:gd name="connsiteY7" fmla="*/ 9698 h 608348"/>
                <a:gd name="connsiteX8" fmla="*/ 356835 w 494598"/>
                <a:gd name="connsiteY8" fmla="*/ 0 h 60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98" h="608348">
                  <a:moveTo>
                    <a:pt x="356835" y="0"/>
                  </a:moveTo>
                  <a:lnTo>
                    <a:pt x="494598" y="514140"/>
                  </a:lnTo>
                  <a:lnTo>
                    <a:pt x="477550" y="518523"/>
                  </a:lnTo>
                  <a:cubicBezTo>
                    <a:pt x="404737" y="541171"/>
                    <a:pt x="334992" y="570783"/>
                    <a:pt x="269094" y="606580"/>
                  </a:cubicBezTo>
                  <a:lnTo>
                    <a:pt x="266184" y="608348"/>
                  </a:lnTo>
                  <a:lnTo>
                    <a:pt x="0" y="147304"/>
                  </a:lnTo>
                  <a:lnTo>
                    <a:pt x="15141" y="138106"/>
                  </a:lnTo>
                  <a:cubicBezTo>
                    <a:pt x="111235" y="85905"/>
                    <a:pt x="212939" y="42723"/>
                    <a:pt x="319118" y="9698"/>
                  </a:cubicBezTo>
                  <a:lnTo>
                    <a:pt x="35683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6754941" y="1803966"/>
              <a:ext cx="572523" cy="611287"/>
            </a:xfrm>
            <a:custGeom>
              <a:avLst/>
              <a:gdLst>
                <a:gd name="connsiteX0" fmla="*/ 306339 w 572523"/>
                <a:gd name="connsiteY0" fmla="*/ 0 h 611287"/>
                <a:gd name="connsiteX1" fmla="*/ 572523 w 572523"/>
                <a:gd name="connsiteY1" fmla="*/ 461044 h 611287"/>
                <a:gd name="connsiteX2" fmla="*/ 528426 w 572523"/>
                <a:gd name="connsiteY2" fmla="*/ 487833 h 611287"/>
                <a:gd name="connsiteX3" fmla="*/ 438920 w 572523"/>
                <a:gd name="connsiteY3" fmla="*/ 554765 h 611287"/>
                <a:gd name="connsiteX4" fmla="*/ 376731 w 572523"/>
                <a:gd name="connsiteY4" fmla="*/ 611287 h 611287"/>
                <a:gd name="connsiteX5" fmla="*/ 0 w 572523"/>
                <a:gd name="connsiteY5" fmla="*/ 234556 h 611287"/>
                <a:gd name="connsiteX6" fmla="*/ 100023 w 572523"/>
                <a:gd name="connsiteY6" fmla="*/ 143647 h 611287"/>
                <a:gd name="connsiteX7" fmla="*/ 230545 w 572523"/>
                <a:gd name="connsiteY7" fmla="*/ 46045 h 611287"/>
                <a:gd name="connsiteX8" fmla="*/ 306339 w 572523"/>
                <a:gd name="connsiteY8" fmla="*/ 0 h 61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523" h="611287">
                  <a:moveTo>
                    <a:pt x="306339" y="0"/>
                  </a:moveTo>
                  <a:lnTo>
                    <a:pt x="572523" y="461044"/>
                  </a:lnTo>
                  <a:lnTo>
                    <a:pt x="528426" y="487833"/>
                  </a:lnTo>
                  <a:cubicBezTo>
                    <a:pt x="497499" y="508727"/>
                    <a:pt x="467631" y="531070"/>
                    <a:pt x="438920" y="554765"/>
                  </a:cubicBezTo>
                  <a:lnTo>
                    <a:pt x="376731" y="611287"/>
                  </a:lnTo>
                  <a:lnTo>
                    <a:pt x="0" y="234556"/>
                  </a:lnTo>
                  <a:lnTo>
                    <a:pt x="100023" y="143647"/>
                  </a:lnTo>
                  <a:cubicBezTo>
                    <a:pt x="141891" y="109095"/>
                    <a:pt x="185446" y="76514"/>
                    <a:pt x="230545" y="46045"/>
                  </a:cubicBezTo>
                  <a:lnTo>
                    <a:pt x="30633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6480412" y="2079004"/>
              <a:ext cx="610920" cy="572706"/>
            </a:xfrm>
            <a:custGeom>
              <a:avLst/>
              <a:gdLst>
                <a:gd name="connsiteX0" fmla="*/ 234189 w 610920"/>
                <a:gd name="connsiteY0" fmla="*/ 0 h 572706"/>
                <a:gd name="connsiteX1" fmla="*/ 610920 w 610920"/>
                <a:gd name="connsiteY1" fmla="*/ 376732 h 572706"/>
                <a:gd name="connsiteX2" fmla="*/ 555841 w 610920"/>
                <a:gd name="connsiteY2" fmla="*/ 437333 h 572706"/>
                <a:gd name="connsiteX3" fmla="*/ 488909 w 610920"/>
                <a:gd name="connsiteY3" fmla="*/ 526839 h 572706"/>
                <a:gd name="connsiteX4" fmla="*/ 461044 w 610920"/>
                <a:gd name="connsiteY4" fmla="*/ 572706 h 572706"/>
                <a:gd name="connsiteX5" fmla="*/ 0 w 610920"/>
                <a:gd name="connsiteY5" fmla="*/ 306522 h 572706"/>
                <a:gd name="connsiteX6" fmla="*/ 47121 w 610920"/>
                <a:gd name="connsiteY6" fmla="*/ 228958 h 572706"/>
                <a:gd name="connsiteX7" fmla="*/ 144723 w 610920"/>
                <a:gd name="connsiteY7" fmla="*/ 98436 h 572706"/>
                <a:gd name="connsiteX8" fmla="*/ 234189 w 610920"/>
                <a:gd name="connsiteY8" fmla="*/ 0 h 57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0920" h="572706">
                  <a:moveTo>
                    <a:pt x="234189" y="0"/>
                  </a:moveTo>
                  <a:lnTo>
                    <a:pt x="610920" y="376732"/>
                  </a:lnTo>
                  <a:lnTo>
                    <a:pt x="555841" y="437333"/>
                  </a:lnTo>
                  <a:cubicBezTo>
                    <a:pt x="532146" y="466044"/>
                    <a:pt x="509803" y="495912"/>
                    <a:pt x="488909" y="526839"/>
                  </a:cubicBezTo>
                  <a:lnTo>
                    <a:pt x="461044" y="572706"/>
                  </a:lnTo>
                  <a:lnTo>
                    <a:pt x="0" y="306522"/>
                  </a:lnTo>
                  <a:lnTo>
                    <a:pt x="47121" y="228958"/>
                  </a:lnTo>
                  <a:cubicBezTo>
                    <a:pt x="77590" y="183859"/>
                    <a:pt x="110171" y="140304"/>
                    <a:pt x="144723" y="98436"/>
                  </a:cubicBezTo>
                  <a:lnTo>
                    <a:pt x="23418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19800000">
            <a:off x="7672442" y="2053697"/>
            <a:ext cx="386027" cy="942609"/>
            <a:chOff x="5116914" y="2236613"/>
            <a:chExt cx="673796" cy="1645290"/>
          </a:xfrm>
          <a:solidFill>
            <a:schemeClr val="tx2">
              <a:lumMod val="60000"/>
              <a:lumOff val="40000"/>
              <a:alpha val="95000"/>
            </a:schemeClr>
          </a:solidFill>
        </p:grpSpPr>
        <p:sp>
          <p:nvSpPr>
            <p:cNvPr id="20" name="자유형 19"/>
            <p:cNvSpPr/>
            <p:nvPr/>
          </p:nvSpPr>
          <p:spPr>
            <a:xfrm>
              <a:off x="5181612" y="2236613"/>
              <a:ext cx="607735" cy="494626"/>
            </a:xfrm>
            <a:custGeom>
              <a:avLst/>
              <a:gdLst>
                <a:gd name="connsiteX0" fmla="*/ 146691 w 607735"/>
                <a:gd name="connsiteY0" fmla="*/ 0 h 494626"/>
                <a:gd name="connsiteX1" fmla="*/ 607735 w 607735"/>
                <a:gd name="connsiteY1" fmla="*/ 266184 h 494626"/>
                <a:gd name="connsiteX2" fmla="*/ 607042 w 607735"/>
                <a:gd name="connsiteY2" fmla="*/ 267324 h 494626"/>
                <a:gd name="connsiteX3" fmla="*/ 518985 w 607735"/>
                <a:gd name="connsiteY3" fmla="*/ 475780 h 494626"/>
                <a:gd name="connsiteX4" fmla="*/ 514139 w 607735"/>
                <a:gd name="connsiteY4" fmla="*/ 494626 h 494626"/>
                <a:gd name="connsiteX5" fmla="*/ 0 w 607735"/>
                <a:gd name="connsiteY5" fmla="*/ 356863 h 494626"/>
                <a:gd name="connsiteX6" fmla="*/ 10160 w 607735"/>
                <a:gd name="connsiteY6" fmla="*/ 317348 h 494626"/>
                <a:gd name="connsiteX7" fmla="*/ 138568 w 607735"/>
                <a:gd name="connsiteY7" fmla="*/ 13371 h 494626"/>
                <a:gd name="connsiteX8" fmla="*/ 146691 w 607735"/>
                <a:gd name="connsiteY8" fmla="*/ 0 h 49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735" h="494626">
                  <a:moveTo>
                    <a:pt x="146691" y="0"/>
                  </a:moveTo>
                  <a:lnTo>
                    <a:pt x="607735" y="266184"/>
                  </a:lnTo>
                  <a:lnTo>
                    <a:pt x="607042" y="267324"/>
                  </a:lnTo>
                  <a:cubicBezTo>
                    <a:pt x="571245" y="333222"/>
                    <a:pt x="541633" y="402967"/>
                    <a:pt x="518985" y="475780"/>
                  </a:cubicBezTo>
                  <a:lnTo>
                    <a:pt x="514139" y="494626"/>
                  </a:lnTo>
                  <a:lnTo>
                    <a:pt x="0" y="356863"/>
                  </a:lnTo>
                  <a:lnTo>
                    <a:pt x="10160" y="317348"/>
                  </a:lnTo>
                  <a:cubicBezTo>
                    <a:pt x="43185" y="211169"/>
                    <a:pt x="86367" y="109465"/>
                    <a:pt x="138568" y="13371"/>
                  </a:cubicBezTo>
                  <a:lnTo>
                    <a:pt x="14669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5116914" y="2648829"/>
              <a:ext cx="564604" cy="382249"/>
            </a:xfrm>
            <a:custGeom>
              <a:avLst/>
              <a:gdLst>
                <a:gd name="connsiteX0" fmla="*/ 50465 w 564604"/>
                <a:gd name="connsiteY0" fmla="*/ 0 h 382249"/>
                <a:gd name="connsiteX1" fmla="*/ 564604 w 564604"/>
                <a:gd name="connsiteY1" fmla="*/ 137763 h 382249"/>
                <a:gd name="connsiteX2" fmla="*/ 555032 w 564604"/>
                <a:gd name="connsiteY2" fmla="*/ 174989 h 382249"/>
                <a:gd name="connsiteX3" fmla="*/ 537414 w 564604"/>
                <a:gd name="connsiteY3" fmla="*/ 290432 h 382249"/>
                <a:gd name="connsiteX4" fmla="*/ 532778 w 564604"/>
                <a:gd name="connsiteY4" fmla="*/ 382249 h 382249"/>
                <a:gd name="connsiteX5" fmla="*/ 0 w 564604"/>
                <a:gd name="connsiteY5" fmla="*/ 382249 h 382249"/>
                <a:gd name="connsiteX6" fmla="*/ 7386 w 564604"/>
                <a:gd name="connsiteY6" fmla="*/ 235958 h 382249"/>
                <a:gd name="connsiteX7" fmla="*/ 33079 w 564604"/>
                <a:gd name="connsiteY7" fmla="*/ 67616 h 382249"/>
                <a:gd name="connsiteX8" fmla="*/ 50465 w 564604"/>
                <a:gd name="connsiteY8" fmla="*/ 0 h 3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4604" h="382249">
                  <a:moveTo>
                    <a:pt x="50465" y="0"/>
                  </a:moveTo>
                  <a:lnTo>
                    <a:pt x="564604" y="137763"/>
                  </a:lnTo>
                  <a:lnTo>
                    <a:pt x="555032" y="174989"/>
                  </a:lnTo>
                  <a:cubicBezTo>
                    <a:pt x="547289" y="212833"/>
                    <a:pt x="541383" y="251346"/>
                    <a:pt x="537414" y="290432"/>
                  </a:cubicBezTo>
                  <a:lnTo>
                    <a:pt x="532778" y="382249"/>
                  </a:lnTo>
                  <a:lnTo>
                    <a:pt x="0" y="382249"/>
                  </a:lnTo>
                  <a:lnTo>
                    <a:pt x="7386" y="235958"/>
                  </a:lnTo>
                  <a:cubicBezTo>
                    <a:pt x="13175" y="178962"/>
                    <a:pt x="21786" y="122801"/>
                    <a:pt x="33079" y="67616"/>
                  </a:cubicBezTo>
                  <a:lnTo>
                    <a:pt x="504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5117067" y="3088228"/>
              <a:ext cx="565180" cy="382053"/>
            </a:xfrm>
            <a:custGeom>
              <a:avLst/>
              <a:gdLst>
                <a:gd name="connsiteX0" fmla="*/ 0 w 565180"/>
                <a:gd name="connsiteY0" fmla="*/ 0 h 382053"/>
                <a:gd name="connsiteX1" fmla="*/ 532778 w 565180"/>
                <a:gd name="connsiteY1" fmla="*/ 0 h 382053"/>
                <a:gd name="connsiteX2" fmla="*/ 537261 w 565180"/>
                <a:gd name="connsiteY2" fmla="*/ 88785 h 382053"/>
                <a:gd name="connsiteX3" fmla="*/ 554879 w 565180"/>
                <a:gd name="connsiteY3" fmla="*/ 204228 h 382053"/>
                <a:gd name="connsiteX4" fmla="*/ 565180 w 565180"/>
                <a:gd name="connsiteY4" fmla="*/ 244290 h 382053"/>
                <a:gd name="connsiteX5" fmla="*/ 51041 w 565180"/>
                <a:gd name="connsiteY5" fmla="*/ 382053 h 382053"/>
                <a:gd name="connsiteX6" fmla="*/ 32926 w 565180"/>
                <a:gd name="connsiteY6" fmla="*/ 311601 h 382053"/>
                <a:gd name="connsiteX7" fmla="*/ 7233 w 565180"/>
                <a:gd name="connsiteY7" fmla="*/ 143259 h 382053"/>
                <a:gd name="connsiteX8" fmla="*/ 0 w 565180"/>
                <a:gd name="connsiteY8" fmla="*/ 0 h 38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180" h="382053">
                  <a:moveTo>
                    <a:pt x="0" y="0"/>
                  </a:moveTo>
                  <a:lnTo>
                    <a:pt x="532778" y="0"/>
                  </a:lnTo>
                  <a:lnTo>
                    <a:pt x="537261" y="88785"/>
                  </a:lnTo>
                  <a:cubicBezTo>
                    <a:pt x="541230" y="127871"/>
                    <a:pt x="547136" y="166385"/>
                    <a:pt x="554879" y="204228"/>
                  </a:cubicBezTo>
                  <a:lnTo>
                    <a:pt x="565180" y="244290"/>
                  </a:lnTo>
                  <a:lnTo>
                    <a:pt x="51041" y="382053"/>
                  </a:lnTo>
                  <a:lnTo>
                    <a:pt x="32926" y="311601"/>
                  </a:lnTo>
                  <a:cubicBezTo>
                    <a:pt x="21633" y="256417"/>
                    <a:pt x="13022" y="200255"/>
                    <a:pt x="7233" y="14325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5182341" y="3387869"/>
              <a:ext cx="608369" cy="494034"/>
            </a:xfrm>
            <a:custGeom>
              <a:avLst/>
              <a:gdLst>
                <a:gd name="connsiteX0" fmla="*/ 514140 w 608369"/>
                <a:gd name="connsiteY0" fmla="*/ 0 h 494034"/>
                <a:gd name="connsiteX1" fmla="*/ 518256 w 608369"/>
                <a:gd name="connsiteY1" fmla="*/ 16010 h 494034"/>
                <a:gd name="connsiteX2" fmla="*/ 606313 w 608369"/>
                <a:gd name="connsiteY2" fmla="*/ 224466 h 494034"/>
                <a:gd name="connsiteX3" fmla="*/ 608369 w 608369"/>
                <a:gd name="connsiteY3" fmla="*/ 227851 h 494034"/>
                <a:gd name="connsiteX4" fmla="*/ 147326 w 608369"/>
                <a:gd name="connsiteY4" fmla="*/ 494034 h 494034"/>
                <a:gd name="connsiteX5" fmla="*/ 137839 w 608369"/>
                <a:gd name="connsiteY5" fmla="*/ 478419 h 494034"/>
                <a:gd name="connsiteX6" fmla="*/ 9431 w 608369"/>
                <a:gd name="connsiteY6" fmla="*/ 174442 h 494034"/>
                <a:gd name="connsiteX7" fmla="*/ 0 w 608369"/>
                <a:gd name="connsiteY7" fmla="*/ 137764 h 494034"/>
                <a:gd name="connsiteX8" fmla="*/ 514140 w 608369"/>
                <a:gd name="connsiteY8" fmla="*/ 0 h 494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369" h="494034">
                  <a:moveTo>
                    <a:pt x="514140" y="0"/>
                  </a:moveTo>
                  <a:lnTo>
                    <a:pt x="518256" y="16010"/>
                  </a:lnTo>
                  <a:cubicBezTo>
                    <a:pt x="540904" y="88824"/>
                    <a:pt x="570516" y="158569"/>
                    <a:pt x="606313" y="224466"/>
                  </a:cubicBezTo>
                  <a:lnTo>
                    <a:pt x="608369" y="227851"/>
                  </a:lnTo>
                  <a:lnTo>
                    <a:pt x="147326" y="494034"/>
                  </a:lnTo>
                  <a:lnTo>
                    <a:pt x="137839" y="478419"/>
                  </a:lnTo>
                  <a:cubicBezTo>
                    <a:pt x="85638" y="382326"/>
                    <a:pt x="42456" y="280621"/>
                    <a:pt x="9431" y="174442"/>
                  </a:cubicBezTo>
                  <a:lnTo>
                    <a:pt x="0" y="137764"/>
                  </a:lnTo>
                  <a:lnTo>
                    <a:pt x="51414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19800000">
            <a:off x="8652470" y="915851"/>
            <a:ext cx="782685" cy="1866578"/>
            <a:chOff x="8500127" y="2413320"/>
            <a:chExt cx="1366148" cy="3258045"/>
          </a:xfrm>
          <a:solidFill>
            <a:schemeClr val="tx2">
              <a:lumMod val="50000"/>
            </a:schemeClr>
          </a:solidFill>
        </p:grpSpPr>
        <p:sp>
          <p:nvSpPr>
            <p:cNvPr id="25" name="자유형 24"/>
            <p:cNvSpPr/>
            <p:nvPr/>
          </p:nvSpPr>
          <p:spPr>
            <a:xfrm>
              <a:off x="8500887" y="2413320"/>
              <a:ext cx="494599" cy="608348"/>
            </a:xfrm>
            <a:custGeom>
              <a:avLst/>
              <a:gdLst>
                <a:gd name="connsiteX0" fmla="*/ 137763 w 494599"/>
                <a:gd name="connsiteY0" fmla="*/ 0 h 608348"/>
                <a:gd name="connsiteX1" fmla="*/ 175480 w 494599"/>
                <a:gd name="connsiteY1" fmla="*/ 9698 h 608348"/>
                <a:gd name="connsiteX2" fmla="*/ 479457 w 494599"/>
                <a:gd name="connsiteY2" fmla="*/ 138106 h 608348"/>
                <a:gd name="connsiteX3" fmla="*/ 494599 w 494599"/>
                <a:gd name="connsiteY3" fmla="*/ 147305 h 608348"/>
                <a:gd name="connsiteX4" fmla="*/ 228415 w 494599"/>
                <a:gd name="connsiteY4" fmla="*/ 608348 h 608348"/>
                <a:gd name="connsiteX5" fmla="*/ 225504 w 494599"/>
                <a:gd name="connsiteY5" fmla="*/ 606580 h 608348"/>
                <a:gd name="connsiteX6" fmla="*/ 17048 w 494599"/>
                <a:gd name="connsiteY6" fmla="*/ 518523 h 608348"/>
                <a:gd name="connsiteX7" fmla="*/ 0 w 494599"/>
                <a:gd name="connsiteY7" fmla="*/ 514140 h 608348"/>
                <a:gd name="connsiteX8" fmla="*/ 137763 w 494599"/>
                <a:gd name="connsiteY8" fmla="*/ 0 h 60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99" h="608348">
                  <a:moveTo>
                    <a:pt x="137763" y="0"/>
                  </a:moveTo>
                  <a:lnTo>
                    <a:pt x="175480" y="9698"/>
                  </a:lnTo>
                  <a:cubicBezTo>
                    <a:pt x="281659" y="42723"/>
                    <a:pt x="383364" y="85905"/>
                    <a:pt x="479457" y="138106"/>
                  </a:cubicBezTo>
                  <a:lnTo>
                    <a:pt x="494599" y="147305"/>
                  </a:lnTo>
                  <a:lnTo>
                    <a:pt x="228415" y="608348"/>
                  </a:lnTo>
                  <a:lnTo>
                    <a:pt x="225504" y="606580"/>
                  </a:lnTo>
                  <a:cubicBezTo>
                    <a:pt x="159607" y="570783"/>
                    <a:pt x="89862" y="541171"/>
                    <a:pt x="17048" y="518523"/>
                  </a:cubicBezTo>
                  <a:lnTo>
                    <a:pt x="0" y="514140"/>
                  </a:lnTo>
                  <a:lnTo>
                    <a:pt x="13776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8778157" y="2590306"/>
              <a:ext cx="572523" cy="611287"/>
            </a:xfrm>
            <a:custGeom>
              <a:avLst/>
              <a:gdLst>
                <a:gd name="connsiteX0" fmla="*/ 266184 w 572523"/>
                <a:gd name="connsiteY0" fmla="*/ 0 h 611287"/>
                <a:gd name="connsiteX1" fmla="*/ 341977 w 572523"/>
                <a:gd name="connsiteY1" fmla="*/ 46045 h 611287"/>
                <a:gd name="connsiteX2" fmla="*/ 472499 w 572523"/>
                <a:gd name="connsiteY2" fmla="*/ 143647 h 611287"/>
                <a:gd name="connsiteX3" fmla="*/ 572523 w 572523"/>
                <a:gd name="connsiteY3" fmla="*/ 234556 h 611287"/>
                <a:gd name="connsiteX4" fmla="*/ 195792 w 572523"/>
                <a:gd name="connsiteY4" fmla="*/ 611287 h 611287"/>
                <a:gd name="connsiteX5" fmla="*/ 133602 w 572523"/>
                <a:gd name="connsiteY5" fmla="*/ 554765 h 611287"/>
                <a:gd name="connsiteX6" fmla="*/ 44096 w 572523"/>
                <a:gd name="connsiteY6" fmla="*/ 487833 h 611287"/>
                <a:gd name="connsiteX7" fmla="*/ 0 w 572523"/>
                <a:gd name="connsiteY7" fmla="*/ 461044 h 611287"/>
                <a:gd name="connsiteX8" fmla="*/ 266184 w 572523"/>
                <a:gd name="connsiteY8" fmla="*/ 0 h 61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523" h="611287">
                  <a:moveTo>
                    <a:pt x="266184" y="0"/>
                  </a:moveTo>
                  <a:lnTo>
                    <a:pt x="341977" y="46045"/>
                  </a:lnTo>
                  <a:cubicBezTo>
                    <a:pt x="387077" y="76514"/>
                    <a:pt x="430631" y="109095"/>
                    <a:pt x="472499" y="143647"/>
                  </a:cubicBezTo>
                  <a:lnTo>
                    <a:pt x="572523" y="234556"/>
                  </a:lnTo>
                  <a:lnTo>
                    <a:pt x="195792" y="611287"/>
                  </a:lnTo>
                  <a:lnTo>
                    <a:pt x="133602" y="554765"/>
                  </a:lnTo>
                  <a:cubicBezTo>
                    <a:pt x="104891" y="531070"/>
                    <a:pt x="75023" y="508727"/>
                    <a:pt x="44096" y="487833"/>
                  </a:cubicBezTo>
                  <a:lnTo>
                    <a:pt x="0" y="461044"/>
                  </a:lnTo>
                  <a:lnTo>
                    <a:pt x="26618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9014288" y="2865344"/>
              <a:ext cx="610919" cy="572706"/>
            </a:xfrm>
            <a:custGeom>
              <a:avLst/>
              <a:gdLst>
                <a:gd name="connsiteX0" fmla="*/ 376731 w 610919"/>
                <a:gd name="connsiteY0" fmla="*/ 0 h 572706"/>
                <a:gd name="connsiteX1" fmla="*/ 466196 w 610919"/>
                <a:gd name="connsiteY1" fmla="*/ 98436 h 572706"/>
                <a:gd name="connsiteX2" fmla="*/ 563798 w 610919"/>
                <a:gd name="connsiteY2" fmla="*/ 228958 h 572706"/>
                <a:gd name="connsiteX3" fmla="*/ 610919 w 610919"/>
                <a:gd name="connsiteY3" fmla="*/ 306522 h 572706"/>
                <a:gd name="connsiteX4" fmla="*/ 149875 w 610919"/>
                <a:gd name="connsiteY4" fmla="*/ 572706 h 572706"/>
                <a:gd name="connsiteX5" fmla="*/ 122010 w 610919"/>
                <a:gd name="connsiteY5" fmla="*/ 526839 h 572706"/>
                <a:gd name="connsiteX6" fmla="*/ 55078 w 610919"/>
                <a:gd name="connsiteY6" fmla="*/ 437333 h 572706"/>
                <a:gd name="connsiteX7" fmla="*/ 0 w 610919"/>
                <a:gd name="connsiteY7" fmla="*/ 376732 h 572706"/>
                <a:gd name="connsiteX8" fmla="*/ 376731 w 610919"/>
                <a:gd name="connsiteY8" fmla="*/ 0 h 57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0919" h="572706">
                  <a:moveTo>
                    <a:pt x="376731" y="0"/>
                  </a:moveTo>
                  <a:lnTo>
                    <a:pt x="466196" y="98436"/>
                  </a:lnTo>
                  <a:cubicBezTo>
                    <a:pt x="500748" y="140304"/>
                    <a:pt x="533329" y="183859"/>
                    <a:pt x="563798" y="228958"/>
                  </a:cubicBezTo>
                  <a:lnTo>
                    <a:pt x="610919" y="306522"/>
                  </a:lnTo>
                  <a:lnTo>
                    <a:pt x="149875" y="572706"/>
                  </a:lnTo>
                  <a:lnTo>
                    <a:pt x="122010" y="526839"/>
                  </a:lnTo>
                  <a:cubicBezTo>
                    <a:pt x="101116" y="495912"/>
                    <a:pt x="78773" y="466044"/>
                    <a:pt x="55078" y="437333"/>
                  </a:cubicBezTo>
                  <a:lnTo>
                    <a:pt x="0" y="376732"/>
                  </a:lnTo>
                  <a:lnTo>
                    <a:pt x="37673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9193843" y="3220721"/>
              <a:ext cx="607735" cy="494626"/>
            </a:xfrm>
            <a:custGeom>
              <a:avLst/>
              <a:gdLst>
                <a:gd name="connsiteX0" fmla="*/ 461044 w 607735"/>
                <a:gd name="connsiteY0" fmla="*/ 0 h 494626"/>
                <a:gd name="connsiteX1" fmla="*/ 469167 w 607735"/>
                <a:gd name="connsiteY1" fmla="*/ 13371 h 494626"/>
                <a:gd name="connsiteX2" fmla="*/ 597575 w 607735"/>
                <a:gd name="connsiteY2" fmla="*/ 317348 h 494626"/>
                <a:gd name="connsiteX3" fmla="*/ 607735 w 607735"/>
                <a:gd name="connsiteY3" fmla="*/ 356863 h 494626"/>
                <a:gd name="connsiteX4" fmla="*/ 93596 w 607735"/>
                <a:gd name="connsiteY4" fmla="*/ 494626 h 494626"/>
                <a:gd name="connsiteX5" fmla="*/ 88750 w 607735"/>
                <a:gd name="connsiteY5" fmla="*/ 475780 h 494626"/>
                <a:gd name="connsiteX6" fmla="*/ 693 w 607735"/>
                <a:gd name="connsiteY6" fmla="*/ 267324 h 494626"/>
                <a:gd name="connsiteX7" fmla="*/ 0 w 607735"/>
                <a:gd name="connsiteY7" fmla="*/ 266184 h 494626"/>
                <a:gd name="connsiteX8" fmla="*/ 461044 w 607735"/>
                <a:gd name="connsiteY8" fmla="*/ 0 h 49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735" h="494626">
                  <a:moveTo>
                    <a:pt x="461044" y="0"/>
                  </a:moveTo>
                  <a:lnTo>
                    <a:pt x="469167" y="13371"/>
                  </a:lnTo>
                  <a:cubicBezTo>
                    <a:pt x="521368" y="109465"/>
                    <a:pt x="564550" y="211169"/>
                    <a:pt x="597575" y="317348"/>
                  </a:cubicBezTo>
                  <a:lnTo>
                    <a:pt x="607735" y="356863"/>
                  </a:lnTo>
                  <a:lnTo>
                    <a:pt x="93596" y="494626"/>
                  </a:lnTo>
                  <a:lnTo>
                    <a:pt x="88750" y="475780"/>
                  </a:lnTo>
                  <a:cubicBezTo>
                    <a:pt x="66102" y="402967"/>
                    <a:pt x="36490" y="333222"/>
                    <a:pt x="693" y="267324"/>
                  </a:cubicBezTo>
                  <a:lnTo>
                    <a:pt x="0" y="266184"/>
                  </a:lnTo>
                  <a:lnTo>
                    <a:pt x="46104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9301671" y="3632937"/>
              <a:ext cx="564604" cy="382249"/>
            </a:xfrm>
            <a:custGeom>
              <a:avLst/>
              <a:gdLst>
                <a:gd name="connsiteX0" fmla="*/ 514138 w 564604"/>
                <a:gd name="connsiteY0" fmla="*/ 0 h 382249"/>
                <a:gd name="connsiteX1" fmla="*/ 531524 w 564604"/>
                <a:gd name="connsiteY1" fmla="*/ 67616 h 382249"/>
                <a:gd name="connsiteX2" fmla="*/ 557217 w 564604"/>
                <a:gd name="connsiteY2" fmla="*/ 235958 h 382249"/>
                <a:gd name="connsiteX3" fmla="*/ 564604 w 564604"/>
                <a:gd name="connsiteY3" fmla="*/ 382249 h 382249"/>
                <a:gd name="connsiteX4" fmla="*/ 31826 w 564604"/>
                <a:gd name="connsiteY4" fmla="*/ 382249 h 382249"/>
                <a:gd name="connsiteX5" fmla="*/ 27189 w 564604"/>
                <a:gd name="connsiteY5" fmla="*/ 290432 h 382249"/>
                <a:gd name="connsiteX6" fmla="*/ 9571 w 564604"/>
                <a:gd name="connsiteY6" fmla="*/ 174989 h 382249"/>
                <a:gd name="connsiteX7" fmla="*/ 0 w 564604"/>
                <a:gd name="connsiteY7" fmla="*/ 137764 h 382249"/>
                <a:gd name="connsiteX8" fmla="*/ 514138 w 564604"/>
                <a:gd name="connsiteY8" fmla="*/ 0 h 3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4604" h="382249">
                  <a:moveTo>
                    <a:pt x="514138" y="0"/>
                  </a:moveTo>
                  <a:lnTo>
                    <a:pt x="531524" y="67616"/>
                  </a:lnTo>
                  <a:cubicBezTo>
                    <a:pt x="542817" y="122801"/>
                    <a:pt x="551428" y="178962"/>
                    <a:pt x="557217" y="235958"/>
                  </a:cubicBezTo>
                  <a:lnTo>
                    <a:pt x="564604" y="382249"/>
                  </a:lnTo>
                  <a:lnTo>
                    <a:pt x="31826" y="382249"/>
                  </a:lnTo>
                  <a:lnTo>
                    <a:pt x="27189" y="290432"/>
                  </a:lnTo>
                  <a:cubicBezTo>
                    <a:pt x="23220" y="251346"/>
                    <a:pt x="17315" y="212833"/>
                    <a:pt x="9571" y="174989"/>
                  </a:cubicBezTo>
                  <a:lnTo>
                    <a:pt x="0" y="137764"/>
                  </a:lnTo>
                  <a:lnTo>
                    <a:pt x="51413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9300942" y="4072336"/>
              <a:ext cx="565181" cy="382053"/>
            </a:xfrm>
            <a:custGeom>
              <a:avLst/>
              <a:gdLst>
                <a:gd name="connsiteX0" fmla="*/ 32403 w 565181"/>
                <a:gd name="connsiteY0" fmla="*/ 0 h 382053"/>
                <a:gd name="connsiteX1" fmla="*/ 565181 w 565181"/>
                <a:gd name="connsiteY1" fmla="*/ 0 h 382053"/>
                <a:gd name="connsiteX2" fmla="*/ 557947 w 565181"/>
                <a:gd name="connsiteY2" fmla="*/ 143259 h 382053"/>
                <a:gd name="connsiteX3" fmla="*/ 532254 w 565181"/>
                <a:gd name="connsiteY3" fmla="*/ 311601 h 382053"/>
                <a:gd name="connsiteX4" fmla="*/ 514139 w 565181"/>
                <a:gd name="connsiteY4" fmla="*/ 382053 h 382053"/>
                <a:gd name="connsiteX5" fmla="*/ 0 w 565181"/>
                <a:gd name="connsiteY5" fmla="*/ 244290 h 382053"/>
                <a:gd name="connsiteX6" fmla="*/ 10301 w 565181"/>
                <a:gd name="connsiteY6" fmla="*/ 204228 h 382053"/>
                <a:gd name="connsiteX7" fmla="*/ 27919 w 565181"/>
                <a:gd name="connsiteY7" fmla="*/ 88785 h 382053"/>
                <a:gd name="connsiteX8" fmla="*/ 32403 w 565181"/>
                <a:gd name="connsiteY8" fmla="*/ 0 h 38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181" h="382053">
                  <a:moveTo>
                    <a:pt x="32403" y="0"/>
                  </a:moveTo>
                  <a:lnTo>
                    <a:pt x="565181" y="0"/>
                  </a:lnTo>
                  <a:lnTo>
                    <a:pt x="557947" y="143259"/>
                  </a:lnTo>
                  <a:cubicBezTo>
                    <a:pt x="552158" y="200255"/>
                    <a:pt x="543547" y="256417"/>
                    <a:pt x="532254" y="311601"/>
                  </a:cubicBezTo>
                  <a:lnTo>
                    <a:pt x="514139" y="382053"/>
                  </a:lnTo>
                  <a:lnTo>
                    <a:pt x="0" y="244290"/>
                  </a:lnTo>
                  <a:lnTo>
                    <a:pt x="10301" y="204228"/>
                  </a:lnTo>
                  <a:cubicBezTo>
                    <a:pt x="18045" y="166385"/>
                    <a:pt x="23950" y="127871"/>
                    <a:pt x="27919" y="88785"/>
                  </a:cubicBezTo>
                  <a:lnTo>
                    <a:pt x="3240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9192480" y="4371977"/>
              <a:ext cx="608369" cy="494034"/>
            </a:xfrm>
            <a:custGeom>
              <a:avLst/>
              <a:gdLst>
                <a:gd name="connsiteX0" fmla="*/ 94230 w 608369"/>
                <a:gd name="connsiteY0" fmla="*/ 0 h 494034"/>
                <a:gd name="connsiteX1" fmla="*/ 608369 w 608369"/>
                <a:gd name="connsiteY1" fmla="*/ 137764 h 494034"/>
                <a:gd name="connsiteX2" fmla="*/ 598938 w 608369"/>
                <a:gd name="connsiteY2" fmla="*/ 174442 h 494034"/>
                <a:gd name="connsiteX3" fmla="*/ 470530 w 608369"/>
                <a:gd name="connsiteY3" fmla="*/ 478419 h 494034"/>
                <a:gd name="connsiteX4" fmla="*/ 461044 w 608369"/>
                <a:gd name="connsiteY4" fmla="*/ 494034 h 494034"/>
                <a:gd name="connsiteX5" fmla="*/ 0 w 608369"/>
                <a:gd name="connsiteY5" fmla="*/ 227851 h 494034"/>
                <a:gd name="connsiteX6" fmla="*/ 2056 w 608369"/>
                <a:gd name="connsiteY6" fmla="*/ 224466 h 494034"/>
                <a:gd name="connsiteX7" fmla="*/ 90113 w 608369"/>
                <a:gd name="connsiteY7" fmla="*/ 16010 h 494034"/>
                <a:gd name="connsiteX8" fmla="*/ 94230 w 608369"/>
                <a:gd name="connsiteY8" fmla="*/ 0 h 494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369" h="494034">
                  <a:moveTo>
                    <a:pt x="94230" y="0"/>
                  </a:moveTo>
                  <a:lnTo>
                    <a:pt x="608369" y="137764"/>
                  </a:lnTo>
                  <a:lnTo>
                    <a:pt x="598938" y="174442"/>
                  </a:lnTo>
                  <a:cubicBezTo>
                    <a:pt x="565913" y="280621"/>
                    <a:pt x="522731" y="382326"/>
                    <a:pt x="470530" y="478419"/>
                  </a:cubicBezTo>
                  <a:lnTo>
                    <a:pt x="461044" y="494034"/>
                  </a:lnTo>
                  <a:lnTo>
                    <a:pt x="0" y="227851"/>
                  </a:lnTo>
                  <a:lnTo>
                    <a:pt x="2056" y="224466"/>
                  </a:lnTo>
                  <a:cubicBezTo>
                    <a:pt x="37853" y="158569"/>
                    <a:pt x="67465" y="88824"/>
                    <a:pt x="90113" y="16010"/>
                  </a:cubicBezTo>
                  <a:lnTo>
                    <a:pt x="9423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9012844" y="4648684"/>
              <a:ext cx="610998" cy="572049"/>
            </a:xfrm>
            <a:custGeom>
              <a:avLst/>
              <a:gdLst>
                <a:gd name="connsiteX0" fmla="*/ 149954 w 610998"/>
                <a:gd name="connsiteY0" fmla="*/ 0 h 572049"/>
                <a:gd name="connsiteX1" fmla="*/ 610998 w 610998"/>
                <a:gd name="connsiteY1" fmla="*/ 266184 h 572049"/>
                <a:gd name="connsiteX2" fmla="*/ 565241 w 610998"/>
                <a:gd name="connsiteY2" fmla="*/ 341503 h 572049"/>
                <a:gd name="connsiteX3" fmla="*/ 467639 w 610998"/>
                <a:gd name="connsiteY3" fmla="*/ 472025 h 572049"/>
                <a:gd name="connsiteX4" fmla="*/ 376731 w 610998"/>
                <a:gd name="connsiteY4" fmla="*/ 572049 h 572049"/>
                <a:gd name="connsiteX5" fmla="*/ 0 w 610998"/>
                <a:gd name="connsiteY5" fmla="*/ 195318 h 572049"/>
                <a:gd name="connsiteX6" fmla="*/ 56521 w 610998"/>
                <a:gd name="connsiteY6" fmla="*/ 133128 h 572049"/>
                <a:gd name="connsiteX7" fmla="*/ 123453 w 610998"/>
                <a:gd name="connsiteY7" fmla="*/ 43622 h 572049"/>
                <a:gd name="connsiteX8" fmla="*/ 149954 w 610998"/>
                <a:gd name="connsiteY8" fmla="*/ 0 h 57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0998" h="572049">
                  <a:moveTo>
                    <a:pt x="149954" y="0"/>
                  </a:moveTo>
                  <a:lnTo>
                    <a:pt x="610998" y="266184"/>
                  </a:lnTo>
                  <a:lnTo>
                    <a:pt x="565241" y="341503"/>
                  </a:lnTo>
                  <a:cubicBezTo>
                    <a:pt x="534772" y="386603"/>
                    <a:pt x="502191" y="430157"/>
                    <a:pt x="467639" y="472025"/>
                  </a:cubicBezTo>
                  <a:lnTo>
                    <a:pt x="376731" y="572049"/>
                  </a:lnTo>
                  <a:lnTo>
                    <a:pt x="0" y="195318"/>
                  </a:lnTo>
                  <a:lnTo>
                    <a:pt x="56521" y="133128"/>
                  </a:lnTo>
                  <a:cubicBezTo>
                    <a:pt x="80216" y="104417"/>
                    <a:pt x="102559" y="74549"/>
                    <a:pt x="123453" y="43622"/>
                  </a:cubicBezTo>
                  <a:lnTo>
                    <a:pt x="14995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8776861" y="4884341"/>
              <a:ext cx="572231" cy="610631"/>
            </a:xfrm>
            <a:custGeom>
              <a:avLst/>
              <a:gdLst>
                <a:gd name="connsiteX0" fmla="*/ 195500 w 572231"/>
                <a:gd name="connsiteY0" fmla="*/ 0 h 610631"/>
                <a:gd name="connsiteX1" fmla="*/ 572231 w 572231"/>
                <a:gd name="connsiteY1" fmla="*/ 376731 h 610631"/>
                <a:gd name="connsiteX2" fmla="*/ 473795 w 572231"/>
                <a:gd name="connsiteY2" fmla="*/ 466196 h 610631"/>
                <a:gd name="connsiteX3" fmla="*/ 343273 w 572231"/>
                <a:gd name="connsiteY3" fmla="*/ 563798 h 610631"/>
                <a:gd name="connsiteX4" fmla="*/ 266184 w 572231"/>
                <a:gd name="connsiteY4" fmla="*/ 610631 h 610631"/>
                <a:gd name="connsiteX5" fmla="*/ 0 w 572231"/>
                <a:gd name="connsiteY5" fmla="*/ 149587 h 610631"/>
                <a:gd name="connsiteX6" fmla="*/ 45392 w 572231"/>
                <a:gd name="connsiteY6" fmla="*/ 122010 h 610631"/>
                <a:gd name="connsiteX7" fmla="*/ 134898 w 572231"/>
                <a:gd name="connsiteY7" fmla="*/ 55078 h 610631"/>
                <a:gd name="connsiteX8" fmla="*/ 195500 w 572231"/>
                <a:gd name="connsiteY8" fmla="*/ 0 h 61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231" h="610631">
                  <a:moveTo>
                    <a:pt x="195500" y="0"/>
                  </a:moveTo>
                  <a:lnTo>
                    <a:pt x="572231" y="376731"/>
                  </a:lnTo>
                  <a:lnTo>
                    <a:pt x="473795" y="466196"/>
                  </a:lnTo>
                  <a:cubicBezTo>
                    <a:pt x="431927" y="500748"/>
                    <a:pt x="388373" y="533330"/>
                    <a:pt x="343273" y="563798"/>
                  </a:cubicBezTo>
                  <a:lnTo>
                    <a:pt x="266184" y="610631"/>
                  </a:lnTo>
                  <a:lnTo>
                    <a:pt x="0" y="149587"/>
                  </a:lnTo>
                  <a:lnTo>
                    <a:pt x="45392" y="122010"/>
                  </a:lnTo>
                  <a:cubicBezTo>
                    <a:pt x="76319" y="101116"/>
                    <a:pt x="106187" y="78773"/>
                    <a:pt x="134898" y="55078"/>
                  </a:cubicBezTo>
                  <a:lnTo>
                    <a:pt x="1955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8500127" y="5063608"/>
              <a:ext cx="494063" cy="607757"/>
            </a:xfrm>
            <a:custGeom>
              <a:avLst/>
              <a:gdLst>
                <a:gd name="connsiteX0" fmla="*/ 227879 w 494063"/>
                <a:gd name="connsiteY0" fmla="*/ 0 h 607757"/>
                <a:gd name="connsiteX1" fmla="*/ 494063 w 494063"/>
                <a:gd name="connsiteY1" fmla="*/ 461044 h 607757"/>
                <a:gd name="connsiteX2" fmla="*/ 480217 w 494063"/>
                <a:gd name="connsiteY2" fmla="*/ 469455 h 607757"/>
                <a:gd name="connsiteX3" fmla="*/ 176240 w 494063"/>
                <a:gd name="connsiteY3" fmla="*/ 597863 h 607757"/>
                <a:gd name="connsiteX4" fmla="*/ 137763 w 494063"/>
                <a:gd name="connsiteY4" fmla="*/ 607757 h 607757"/>
                <a:gd name="connsiteX5" fmla="*/ 0 w 494063"/>
                <a:gd name="connsiteY5" fmla="*/ 93617 h 607757"/>
                <a:gd name="connsiteX6" fmla="*/ 17808 w 494063"/>
                <a:gd name="connsiteY6" fmla="*/ 89038 h 607757"/>
                <a:gd name="connsiteX7" fmla="*/ 226264 w 494063"/>
                <a:gd name="connsiteY7" fmla="*/ 981 h 607757"/>
                <a:gd name="connsiteX8" fmla="*/ 227879 w 494063"/>
                <a:gd name="connsiteY8" fmla="*/ 0 h 60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063" h="607757">
                  <a:moveTo>
                    <a:pt x="227879" y="0"/>
                  </a:moveTo>
                  <a:lnTo>
                    <a:pt x="494063" y="461044"/>
                  </a:lnTo>
                  <a:lnTo>
                    <a:pt x="480217" y="469455"/>
                  </a:lnTo>
                  <a:cubicBezTo>
                    <a:pt x="384124" y="521657"/>
                    <a:pt x="282419" y="564838"/>
                    <a:pt x="176240" y="597863"/>
                  </a:cubicBezTo>
                  <a:lnTo>
                    <a:pt x="137763" y="607757"/>
                  </a:lnTo>
                  <a:lnTo>
                    <a:pt x="0" y="93617"/>
                  </a:lnTo>
                  <a:lnTo>
                    <a:pt x="17808" y="89038"/>
                  </a:lnTo>
                  <a:cubicBezTo>
                    <a:pt x="90622" y="66390"/>
                    <a:pt x="160367" y="36778"/>
                    <a:pt x="226264" y="981"/>
                  </a:cubicBezTo>
                  <a:lnTo>
                    <a:pt x="2278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395920" y="1825198"/>
            <a:ext cx="22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 내용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성격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(%)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9457418" y="637989"/>
            <a:ext cx="1684091" cy="1174297"/>
            <a:chOff x="10045876" y="2348062"/>
            <a:chExt cx="1908525" cy="1625811"/>
          </a:xfrm>
        </p:grpSpPr>
        <p:sp>
          <p:nvSpPr>
            <p:cNvPr id="37" name="TextBox 36"/>
            <p:cNvSpPr txBox="1"/>
            <p:nvPr/>
          </p:nvSpPr>
          <p:spPr>
            <a:xfrm>
              <a:off x="10191830" y="2348062"/>
              <a:ext cx="1762571" cy="55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감정표현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045876" y="2567690"/>
              <a:ext cx="1836978" cy="1406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32%</a:t>
              </a:r>
              <a:endParaRPr lang="en-US" altLang="ko-KR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987218" y="2313470"/>
            <a:ext cx="1403185" cy="896254"/>
            <a:chOff x="5794760" y="3995005"/>
            <a:chExt cx="1942706" cy="1240862"/>
          </a:xfrm>
        </p:grpSpPr>
        <p:sp>
          <p:nvSpPr>
            <p:cNvPr id="40" name="TextBox 39"/>
            <p:cNvSpPr txBox="1"/>
            <p:nvPr/>
          </p:nvSpPr>
          <p:spPr>
            <a:xfrm>
              <a:off x="6008863" y="3995005"/>
              <a:ext cx="1728603" cy="468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업무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/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학업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794760" y="4170577"/>
              <a:ext cx="1713785" cy="10652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4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26%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9542237" y="2808549"/>
            <a:ext cx="1314938" cy="778073"/>
            <a:chOff x="7008931" y="5434509"/>
            <a:chExt cx="1820529" cy="1077241"/>
          </a:xfrm>
        </p:grpSpPr>
        <p:sp>
          <p:nvSpPr>
            <p:cNvPr id="43" name="TextBox 42"/>
            <p:cNvSpPr txBox="1"/>
            <p:nvPr/>
          </p:nvSpPr>
          <p:spPr>
            <a:xfrm>
              <a:off x="7008931" y="5434509"/>
              <a:ext cx="1820529" cy="38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잡담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279898" y="5616906"/>
              <a:ext cx="1323179" cy="8948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21%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cxnSp>
        <p:nvCxnSpPr>
          <p:cNvPr id="46" name="직선 연결선 45"/>
          <p:cNvCxnSpPr/>
          <p:nvPr/>
        </p:nvCxnSpPr>
        <p:spPr>
          <a:xfrm>
            <a:off x="3826046" y="3586622"/>
            <a:ext cx="12072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908421" y="3770105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특정 단어 사용 횟수 분석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5033319" y="3586622"/>
            <a:ext cx="0" cy="1156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567978" y="5345400"/>
            <a:ext cx="8885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567049" y="4687330"/>
            <a:ext cx="929" cy="6619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74204" y="4110792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대화 시간</a:t>
            </a:r>
            <a:endParaRPr lang="en-US" altLang="ko-KR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ED719-B818-473B-9C93-3FE570498EEC}"/>
              </a:ext>
            </a:extLst>
          </p:cNvPr>
          <p:cNvSpPr txBox="1"/>
          <p:nvPr/>
        </p:nvSpPr>
        <p:spPr>
          <a:xfrm>
            <a:off x="5727262" y="4810463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 빈도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234493-5EF3-4F22-B45E-5C84B285C0FC}"/>
              </a:ext>
            </a:extLst>
          </p:cNvPr>
          <p:cNvSpPr txBox="1"/>
          <p:nvPr/>
        </p:nvSpPr>
        <p:spPr>
          <a:xfrm>
            <a:off x="6638624" y="5240010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 내용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6AF0DA-DDBD-4928-86B4-50DB8A751FE3}"/>
              </a:ext>
            </a:extLst>
          </p:cNvPr>
          <p:cNvSpPr txBox="1"/>
          <p:nvPr/>
        </p:nvSpPr>
        <p:spPr>
          <a:xfrm>
            <a:off x="6347410" y="5663360"/>
            <a:ext cx="3886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그리고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        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까지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5BDAFB-4E63-4CA8-8419-2FEBF3C9BC41}"/>
              </a:ext>
            </a:extLst>
          </p:cNvPr>
          <p:cNvSpPr txBox="1"/>
          <p:nvPr/>
        </p:nvSpPr>
        <p:spPr>
          <a:xfrm>
            <a:off x="7440347" y="5645604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대화의 분위기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059A4A-F9FB-496C-8685-FB79818D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1116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결과 및 테스트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67D90-3628-48DF-B904-EC7AA91689F5}"/>
              </a:ext>
            </a:extLst>
          </p:cNvPr>
          <p:cNvSpPr txBox="1"/>
          <p:nvPr/>
        </p:nvSpPr>
        <p:spPr>
          <a:xfrm>
            <a:off x="1646959" y="2098744"/>
            <a:ext cx="349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 </a:t>
            </a:r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훈련 데이터에 사용될 대화 내용 </a:t>
            </a:r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9C972F-C290-4A14-B041-99FC62B07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59" y="2581827"/>
            <a:ext cx="4384098" cy="2567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A0369-A3AB-41F6-B5FC-42840CE0D129}"/>
              </a:ext>
            </a:extLst>
          </p:cNvPr>
          <p:cNvSpPr txBox="1"/>
          <p:nvPr/>
        </p:nvSpPr>
        <p:spPr>
          <a:xfrm>
            <a:off x="1646959" y="5339824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 대화 길이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15005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2F22F-4997-450F-952C-F6199BFDDD5F}"/>
              </a:ext>
            </a:extLst>
          </p:cNvPr>
          <p:cNvSpPr txBox="1"/>
          <p:nvPr/>
        </p:nvSpPr>
        <p:spPr>
          <a:xfrm>
            <a:off x="6354041" y="2098744"/>
            <a:ext cx="370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 </a:t>
            </a:r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테스트 데이터에 사용될 대화 내용 </a:t>
            </a:r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5D65ED-DB75-4400-98FE-F9D1BC07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041" y="2577957"/>
            <a:ext cx="4384098" cy="25671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60CCC1-F85D-497E-A9BF-B3E4962D6930}"/>
              </a:ext>
            </a:extLst>
          </p:cNvPr>
          <p:cNvSpPr txBox="1"/>
          <p:nvPr/>
        </p:nvSpPr>
        <p:spPr>
          <a:xfrm>
            <a:off x="6354041" y="5339824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 대화 길이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1153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2BE78A-3126-4F27-88BD-F271E045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63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결과 및 테스트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127C01-5690-4A0C-B277-E73D3360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9" y="2577957"/>
            <a:ext cx="4432066" cy="259527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227A58D-E29E-4E1D-AA8D-84D1E59984D3}"/>
              </a:ext>
            </a:extLst>
          </p:cNvPr>
          <p:cNvGrpSpPr/>
          <p:nvPr/>
        </p:nvGrpSpPr>
        <p:grpSpPr>
          <a:xfrm>
            <a:off x="5786047" y="2563912"/>
            <a:ext cx="4432066" cy="2595271"/>
            <a:chOff x="2221473" y="169333"/>
            <a:chExt cx="8429364" cy="493595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0D03950-D371-4C62-B608-A227F933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1473" y="169333"/>
              <a:ext cx="8429364" cy="493595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42CE38-3D68-4E54-B2D4-F46F011EA95F}"/>
                </a:ext>
              </a:extLst>
            </p:cNvPr>
            <p:cNvSpPr/>
            <p:nvPr/>
          </p:nvSpPr>
          <p:spPr>
            <a:xfrm>
              <a:off x="7714646" y="3574473"/>
              <a:ext cx="1475535" cy="323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95F7FC-979B-4D5B-8A59-96FFA39CECA6}"/>
              </a:ext>
            </a:extLst>
          </p:cNvPr>
          <p:cNvSpPr txBox="1"/>
          <p:nvPr/>
        </p:nvSpPr>
        <p:spPr>
          <a:xfrm>
            <a:off x="307687" y="209874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 </a:t>
            </a:r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훈련 데이터 </a:t>
            </a:r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E5B38-4BCC-41A4-B782-77ADD084F221}"/>
              </a:ext>
            </a:extLst>
          </p:cNvPr>
          <p:cNvSpPr txBox="1"/>
          <p:nvPr/>
        </p:nvSpPr>
        <p:spPr>
          <a:xfrm>
            <a:off x="5810031" y="209874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 </a:t>
            </a:r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테스트 데이터 </a:t>
            </a:r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F01DAA4-EB3C-4059-9A6C-F1DEC4CE8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2" t="15403" r="69394" b="6023"/>
          <a:stretch/>
        </p:blipFill>
        <p:spPr>
          <a:xfrm>
            <a:off x="8620125" y="1514475"/>
            <a:ext cx="3195975" cy="51446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98C2DD-C2AC-4BAF-990E-1588B261E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0" t="17316" r="67447" b="6669"/>
          <a:stretch/>
        </p:blipFill>
        <p:spPr>
          <a:xfrm>
            <a:off x="2444796" y="1598244"/>
            <a:ext cx="3314166" cy="497711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42F20F-40E5-4E62-8D42-B068C26B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965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결과 및 테스트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EF4601-4603-42F2-AA35-D994A29A7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7" t="15978" r="10039" b="4917"/>
          <a:stretch/>
        </p:blipFill>
        <p:spPr>
          <a:xfrm>
            <a:off x="749461" y="1540519"/>
            <a:ext cx="9456516" cy="475168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F391DC-BD0A-4E8A-AE3C-66AF0F44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066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결과 및 테스트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5DB83D-6307-4CD3-97CE-F162E83F9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6" t="17458" r="33829" b="5625"/>
          <a:stretch/>
        </p:blipFill>
        <p:spPr>
          <a:xfrm>
            <a:off x="494110" y="1514476"/>
            <a:ext cx="7373074" cy="50308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A8D365-E7AA-4AFC-9865-1628D0055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4" t="14194" r="62916" b="5495"/>
          <a:stretch/>
        </p:blipFill>
        <p:spPr>
          <a:xfrm>
            <a:off x="5780481" y="401181"/>
            <a:ext cx="4552024" cy="614409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2E1657-E971-482A-824E-C4C34409E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6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 및 활용 방안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AB6618-EC66-4732-AE44-5844BA9691C0}"/>
              </a:ext>
            </a:extLst>
          </p:cNvPr>
          <p:cNvGrpSpPr/>
          <p:nvPr/>
        </p:nvGrpSpPr>
        <p:grpSpPr>
          <a:xfrm>
            <a:off x="8646352" y="233071"/>
            <a:ext cx="3145599" cy="6391858"/>
            <a:chOff x="8519180" y="236091"/>
            <a:chExt cx="3145599" cy="639185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C72FEB-B545-461E-B21C-665622612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7599" y="419210"/>
              <a:ext cx="2808038" cy="607775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E6AF3B7-C784-4369-B725-5E00233E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180" y="236091"/>
              <a:ext cx="3145599" cy="6391858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88661F-28FF-4C08-85C4-349F34F4DF80}"/>
              </a:ext>
            </a:extLst>
          </p:cNvPr>
          <p:cNvCxnSpPr/>
          <p:nvPr/>
        </p:nvCxnSpPr>
        <p:spPr>
          <a:xfrm flipH="1">
            <a:off x="6356412" y="1757779"/>
            <a:ext cx="29473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E45FA3-3DE8-49BC-B049-7A66DFAA2281}"/>
              </a:ext>
            </a:extLst>
          </p:cNvPr>
          <p:cNvSpPr txBox="1"/>
          <p:nvPr/>
        </p:nvSpPr>
        <p:spPr>
          <a:xfrm>
            <a:off x="3646190" y="1579417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상대방의 대화 심리 파악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D9B5C50-282F-4F02-9757-2457FE613068}"/>
              </a:ext>
            </a:extLst>
          </p:cNvPr>
          <p:cNvCxnSpPr>
            <a:cxnSpLocks/>
          </p:cNvCxnSpPr>
          <p:nvPr/>
        </p:nvCxnSpPr>
        <p:spPr>
          <a:xfrm flipH="1">
            <a:off x="4083728" y="4154750"/>
            <a:ext cx="522007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6778C505-C605-41C1-A1BE-F39F26FCF79C}"/>
              </a:ext>
            </a:extLst>
          </p:cNvPr>
          <p:cNvSpPr/>
          <p:nvPr/>
        </p:nvSpPr>
        <p:spPr>
          <a:xfrm>
            <a:off x="8415636" y="2476870"/>
            <a:ext cx="71416" cy="73684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45BA3B-81B6-4EE0-BE88-E3E795AC6C3E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231472" y="2814221"/>
            <a:ext cx="5184164" cy="31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BD7F8B-65B7-471B-BD85-53C9899FDA93}"/>
              </a:ext>
            </a:extLst>
          </p:cNvPr>
          <p:cNvSpPr txBox="1"/>
          <p:nvPr/>
        </p:nvSpPr>
        <p:spPr>
          <a:xfrm>
            <a:off x="963019" y="263279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부적합한 대답 방지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608988-2756-45CA-BB21-C2079BF01030}"/>
              </a:ext>
            </a:extLst>
          </p:cNvPr>
          <p:cNvSpPr txBox="1"/>
          <p:nvPr/>
        </p:nvSpPr>
        <p:spPr>
          <a:xfrm>
            <a:off x="1603678" y="3825331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상대방의 대화 기록을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분석하여 관심사 유추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835216-9903-4E6F-BFA9-A9523447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07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20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 및 활용 방안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심리파악 및 부적합한 대화 방지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5E45F9-6E2A-4865-B5A9-42264200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48" y="809626"/>
            <a:ext cx="6213815" cy="132386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C04E94E-00A9-438D-B741-483B26ED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11" y="2327476"/>
            <a:ext cx="8478175" cy="187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95E0DD-AF41-4D51-A74C-61DB981E1A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293" r="315" b="68580"/>
          <a:stretch/>
        </p:blipFill>
        <p:spPr>
          <a:xfrm>
            <a:off x="7263817" y="4538808"/>
            <a:ext cx="3158569" cy="1654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394BC-B37B-49BC-976D-948E527DCDBA}"/>
              </a:ext>
            </a:extLst>
          </p:cNvPr>
          <p:cNvSpPr txBox="1"/>
          <p:nvPr/>
        </p:nvSpPr>
        <p:spPr>
          <a:xfrm>
            <a:off x="472933" y="5366133"/>
            <a:ext cx="716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Seq2Seq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모델을 이용한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챗봇으로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대화의 다음 말을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예측함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C1ACA-6B92-41EC-9AA2-78841C6125B2}"/>
              </a:ext>
            </a:extLst>
          </p:cNvPr>
          <p:cNvSpPr txBox="1"/>
          <p:nvPr/>
        </p:nvSpPr>
        <p:spPr>
          <a:xfrm>
            <a:off x="2522782" y="1750028"/>
            <a:ext cx="275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 메시지의 감정을 판단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B1A2C3-BE51-4423-8D2A-D0F54119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867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 및 활용 방안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관심사 유추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0D373-153B-4E5A-A93F-6B8F2439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075" y="286233"/>
            <a:ext cx="4245492" cy="6285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BF6024-C618-4EA0-A651-F2C6DA24E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73" y="1608327"/>
            <a:ext cx="6562725" cy="1228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026A64-441F-4990-B5D6-394FF589D12B}"/>
              </a:ext>
            </a:extLst>
          </p:cNvPr>
          <p:cNvSpPr txBox="1"/>
          <p:nvPr/>
        </p:nvSpPr>
        <p:spPr>
          <a:xfrm>
            <a:off x="692873" y="3314105"/>
            <a:ext cx="6231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상대방의 대화 기록을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분석하여 관심사 유추</a:t>
            </a:r>
          </a:p>
          <a:p>
            <a:endParaRPr lang="en-US" altLang="ko-KR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 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사용자는 상대방의 관심사를 파악하여 대화를 자연스럽게 유도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A51698-3974-4885-A015-8929098A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689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 및 활용 방안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정오각형 63">
            <a:extLst>
              <a:ext uri="{FF2B5EF4-FFF2-40B4-BE49-F238E27FC236}">
                <a16:creationId xmlns:a16="http://schemas.microsoft.com/office/drawing/2014/main" id="{E677114D-5DBB-4EC3-B7B1-CD056D5F08E9}"/>
              </a:ext>
            </a:extLst>
          </p:cNvPr>
          <p:cNvSpPr/>
          <p:nvPr/>
        </p:nvSpPr>
        <p:spPr>
          <a:xfrm>
            <a:off x="4529983" y="2280318"/>
            <a:ext cx="3132033" cy="2982888"/>
          </a:xfrm>
          <a:prstGeom prst="pentago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87743-A2D3-4508-82F9-CDE183E8DE6C}"/>
              </a:ext>
            </a:extLst>
          </p:cNvPr>
          <p:cNvSpPr txBox="1"/>
          <p:nvPr/>
        </p:nvSpPr>
        <p:spPr>
          <a:xfrm>
            <a:off x="3067857" y="3241019"/>
            <a:ext cx="156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평균 대화 시간</a:t>
            </a:r>
            <a:endParaRPr lang="en-US" altLang="ko-KR" sz="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6FF1F1-3324-4474-88A7-CC49ED12047E}"/>
              </a:ext>
            </a:extLst>
          </p:cNvPr>
          <p:cNvSpPr txBox="1"/>
          <p:nvPr/>
        </p:nvSpPr>
        <p:spPr>
          <a:xfrm>
            <a:off x="4299075" y="5286729"/>
            <a:ext cx="1467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이모티콘과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같은비정형 데이터 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01859-E3B6-4E37-AC5E-BB31BB48C659}"/>
              </a:ext>
            </a:extLst>
          </p:cNvPr>
          <p:cNvSpPr txBox="1"/>
          <p:nvPr/>
        </p:nvSpPr>
        <p:spPr>
          <a:xfrm>
            <a:off x="6583814" y="5292061"/>
            <a:ext cx="146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 주제</a:t>
            </a:r>
            <a:endParaRPr lang="en-US" altLang="ko-KR" sz="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202802-3287-4024-95B9-D017CD1497E4}"/>
              </a:ext>
            </a:extLst>
          </p:cNvPr>
          <p:cNvSpPr txBox="1"/>
          <p:nvPr/>
        </p:nvSpPr>
        <p:spPr>
          <a:xfrm>
            <a:off x="7732863" y="3241019"/>
            <a:ext cx="146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대화의 양</a:t>
            </a:r>
            <a:endParaRPr lang="en-US" altLang="ko-KR" sz="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6C44DC-3BCE-4E53-B980-C902DD477A08}"/>
              </a:ext>
            </a:extLst>
          </p:cNvPr>
          <p:cNvSpPr txBox="1"/>
          <p:nvPr/>
        </p:nvSpPr>
        <p:spPr>
          <a:xfrm>
            <a:off x="5441029" y="1863480"/>
            <a:ext cx="146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답장시간</a:t>
            </a:r>
            <a:endParaRPr lang="en-US" altLang="ko-KR" sz="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834245-D6AE-4EE9-AF1E-B05CBCD95CE0}"/>
              </a:ext>
            </a:extLst>
          </p:cNvPr>
          <p:cNvCxnSpPr/>
          <p:nvPr/>
        </p:nvCxnSpPr>
        <p:spPr>
          <a:xfrm>
            <a:off x="6095999" y="2532959"/>
            <a:ext cx="0" cy="812141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A339CD9-1722-4EC8-82D2-F1F63DAB93AB}"/>
              </a:ext>
            </a:extLst>
          </p:cNvPr>
          <p:cNvCxnSpPr/>
          <p:nvPr/>
        </p:nvCxnSpPr>
        <p:spPr>
          <a:xfrm flipH="1">
            <a:off x="5322438" y="4477420"/>
            <a:ext cx="431800" cy="634341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874575E-AE67-4E70-AD20-B182645440F7}"/>
              </a:ext>
            </a:extLst>
          </p:cNvPr>
          <p:cNvCxnSpPr/>
          <p:nvPr/>
        </p:nvCxnSpPr>
        <p:spPr>
          <a:xfrm flipH="1" flipV="1">
            <a:off x="6509791" y="4475070"/>
            <a:ext cx="431800" cy="634341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A8C46F3-6D86-4ABC-A204-E5ED456BF3CA}"/>
              </a:ext>
            </a:extLst>
          </p:cNvPr>
          <p:cNvCxnSpPr/>
          <p:nvPr/>
        </p:nvCxnSpPr>
        <p:spPr>
          <a:xfrm flipH="1" flipV="1">
            <a:off x="4791238" y="3512840"/>
            <a:ext cx="662125" cy="317170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FBB2D02-1CE6-4B2E-A8F2-298CA8D56959}"/>
              </a:ext>
            </a:extLst>
          </p:cNvPr>
          <p:cNvCxnSpPr/>
          <p:nvPr/>
        </p:nvCxnSpPr>
        <p:spPr>
          <a:xfrm flipH="1">
            <a:off x="6827603" y="3483985"/>
            <a:ext cx="662125" cy="317170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9AC61D-FF1E-4FBD-9065-EBA7F668FD8C}"/>
              </a:ext>
            </a:extLst>
          </p:cNvPr>
          <p:cNvSpPr txBox="1"/>
          <p:nvPr/>
        </p:nvSpPr>
        <p:spPr>
          <a:xfrm>
            <a:off x="5236969" y="3663147"/>
            <a:ext cx="18080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대화분석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핵심요소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58AC2E-0E49-44B5-9B9D-DFFE6A09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87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2DD89615-158E-4CD3-9D5E-985C95405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63" b="40518"/>
          <a:stretch/>
        </p:blipFill>
        <p:spPr>
          <a:xfrm>
            <a:off x="974724" y="5487184"/>
            <a:ext cx="10720818" cy="1080557"/>
          </a:xfrm>
          <a:prstGeom prst="rect">
            <a:avLst/>
          </a:prstGeom>
          <a:noFill/>
          <a:effectLst>
            <a:softEdge rad="25400"/>
          </a:effectLst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마치며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5C98B4-9349-410B-874E-32C5B866F90D}"/>
              </a:ext>
            </a:extLst>
          </p:cNvPr>
          <p:cNvGrpSpPr/>
          <p:nvPr/>
        </p:nvGrpSpPr>
        <p:grpSpPr>
          <a:xfrm>
            <a:off x="-76200" y="2006599"/>
            <a:ext cx="12307404" cy="3296709"/>
            <a:chOff x="0" y="2311400"/>
            <a:chExt cx="12307404" cy="329670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6498ECB-B94C-45BB-8F41-47CBAEFC8F59}"/>
                </a:ext>
              </a:extLst>
            </p:cNvPr>
            <p:cNvGrpSpPr/>
            <p:nvPr/>
          </p:nvGrpSpPr>
          <p:grpSpPr>
            <a:xfrm>
              <a:off x="105092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20316CC-7820-4B1C-8D21-AA2CCEA174ED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A7C5B10-84C2-4456-8F46-B736F5B0399B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73ED17-26A3-46D7-AB37-8887E8EF80EA}"/>
                </a:ext>
              </a:extLst>
            </p:cNvPr>
            <p:cNvGrpSpPr/>
            <p:nvPr/>
          </p:nvGrpSpPr>
          <p:grpSpPr>
            <a:xfrm>
              <a:off x="371051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CADCFD7-5D00-4DEF-93D4-F85F1CC4A13B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69D7CBE-C5FE-4D91-AAF5-2508E2EED983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1A0DFF4-4B35-46D9-918E-E5F8F6481B46}"/>
                </a:ext>
              </a:extLst>
            </p:cNvPr>
            <p:cNvGrpSpPr/>
            <p:nvPr/>
          </p:nvGrpSpPr>
          <p:grpSpPr>
            <a:xfrm>
              <a:off x="637010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53F37E2-C3F0-4904-9F6D-DE8CD95F5C59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D5AF139-BF7C-4434-9D6C-8D3BB5EEDF3A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1F9845-A8D5-4D49-BBBF-84ABF57B2ED1}"/>
                </a:ext>
              </a:extLst>
            </p:cNvPr>
            <p:cNvGrpSpPr/>
            <p:nvPr/>
          </p:nvGrpSpPr>
          <p:grpSpPr>
            <a:xfrm>
              <a:off x="902969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FC2F3B0-F9C5-4B6A-BDC3-46AA3D573AFA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CEADD48-2E15-431D-8CBC-C0FEC935316B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10CD671-C4C9-4F3D-A640-347A86B3494A}"/>
                </a:ext>
              </a:extLst>
            </p:cNvPr>
            <p:cNvGrpSpPr/>
            <p:nvPr/>
          </p:nvGrpSpPr>
          <p:grpSpPr>
            <a:xfrm>
              <a:off x="0" y="2413337"/>
              <a:ext cx="4345620" cy="3194772"/>
              <a:chOff x="0" y="2413337"/>
              <a:chExt cx="4345620" cy="319477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2F0BCA-64CA-4CC0-92C3-9CB035F2BBED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“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726066-BC6C-4F1F-A1FF-385E7DB0CEFC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”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EC7FE9C-113B-41FF-8EE6-BB439B7189B4}"/>
                </a:ext>
              </a:extLst>
            </p:cNvPr>
            <p:cNvGrpSpPr/>
            <p:nvPr/>
          </p:nvGrpSpPr>
          <p:grpSpPr>
            <a:xfrm>
              <a:off x="2642604" y="2413337"/>
              <a:ext cx="4345620" cy="3194772"/>
              <a:chOff x="0" y="2413337"/>
              <a:chExt cx="4345620" cy="319477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D4F070-6802-450E-B560-8A4E2954F9BC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“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3C94F6-4FFA-4BD5-9A7F-DB22EF44D1A0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”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F1B51C-3E5A-43B4-8349-8CDE5B9B32A5}"/>
                </a:ext>
              </a:extLst>
            </p:cNvPr>
            <p:cNvGrpSpPr/>
            <p:nvPr/>
          </p:nvGrpSpPr>
          <p:grpSpPr>
            <a:xfrm>
              <a:off x="5302194" y="2413337"/>
              <a:ext cx="4345620" cy="3194772"/>
              <a:chOff x="0" y="2413337"/>
              <a:chExt cx="4345620" cy="319477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A57166-3F7A-4F4C-80C4-738BB971A1F1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“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495427-860E-4719-9B33-492150DC9A4F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”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B4DEED8-ABAB-4A45-B7AB-9FD0322D5180}"/>
                </a:ext>
              </a:extLst>
            </p:cNvPr>
            <p:cNvGrpSpPr/>
            <p:nvPr/>
          </p:nvGrpSpPr>
          <p:grpSpPr>
            <a:xfrm>
              <a:off x="7961784" y="2413337"/>
              <a:ext cx="4345620" cy="3194772"/>
              <a:chOff x="0" y="2413337"/>
              <a:chExt cx="4345620" cy="319477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97645B-1446-4091-82D5-5DA177FFA1C0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“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DAB003-CBA6-492F-8DD3-E4B2691EE5EF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”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8D2B9D-EB94-418C-97E5-2DAF59B88ECA}"/>
                </a:ext>
              </a:extLst>
            </p:cNvPr>
            <p:cNvSpPr txBox="1"/>
            <p:nvPr/>
          </p:nvSpPr>
          <p:spPr>
            <a:xfrm>
              <a:off x="1050924" y="3175000"/>
              <a:ext cx="25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4A9EFC-982D-43A2-9EF4-B6738D4B482D}"/>
                </a:ext>
              </a:extLst>
            </p:cNvPr>
            <p:cNvSpPr txBox="1"/>
            <p:nvPr/>
          </p:nvSpPr>
          <p:spPr>
            <a:xfrm>
              <a:off x="954294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관심사 유추를 위한 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분석이 더 필요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452B9D-527B-4FBF-9429-9E17E0A95FCC}"/>
                </a:ext>
              </a:extLst>
            </p:cNvPr>
            <p:cNvSpPr txBox="1"/>
            <p:nvPr/>
          </p:nvSpPr>
          <p:spPr>
            <a:xfrm>
              <a:off x="3616215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개발 환경 구축을 위한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시간 투자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1498C9-129E-40A7-9C6A-0E067460DD92}"/>
                </a:ext>
              </a:extLst>
            </p:cNvPr>
            <p:cNvSpPr txBox="1"/>
            <p:nvPr/>
          </p:nvSpPr>
          <p:spPr>
            <a:xfrm>
              <a:off x="6367773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데이터가 부족하여 학습이 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충분히 이뤄지지 않음</a:t>
              </a:r>
              <a:endPara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8AE0AB-7EB8-4DC4-A500-EAD094FC8E01}"/>
                </a:ext>
              </a:extLst>
            </p:cNvPr>
            <p:cNvSpPr txBox="1"/>
            <p:nvPr/>
          </p:nvSpPr>
          <p:spPr>
            <a:xfrm>
              <a:off x="9029694" y="3429000"/>
              <a:ext cx="2398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ko-KR" altLang="en-US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긍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·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부정 판단이 한 쪽에 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많이 치우친 경향이 있음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EF5636-BB75-429B-9FFF-A0798EDE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114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마치며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65A41-8190-498B-A1C3-5880C440A17C}"/>
              </a:ext>
            </a:extLst>
          </p:cNvPr>
          <p:cNvSpPr txBox="1"/>
          <p:nvPr/>
        </p:nvSpPr>
        <p:spPr>
          <a:xfrm>
            <a:off x="1040914" y="2184662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개개인을 학습하는 인공지능</a:t>
            </a:r>
          </a:p>
        </p:txBody>
      </p:sp>
      <p:sp>
        <p:nvSpPr>
          <p:cNvPr id="8" name="정오각형 63">
            <a:extLst>
              <a:ext uri="{FF2B5EF4-FFF2-40B4-BE49-F238E27FC236}">
                <a16:creationId xmlns:a16="http://schemas.microsoft.com/office/drawing/2014/main" id="{F4E7C6AB-4498-4BDA-8A88-0075B6628A47}"/>
              </a:ext>
            </a:extLst>
          </p:cNvPr>
          <p:cNvSpPr/>
          <p:nvPr/>
        </p:nvSpPr>
        <p:spPr>
          <a:xfrm>
            <a:off x="4796617" y="2553994"/>
            <a:ext cx="3132033" cy="2982888"/>
          </a:xfrm>
          <a:prstGeom prst="pentago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60086-2226-48D3-8311-9517D4C6940C}"/>
              </a:ext>
            </a:extLst>
          </p:cNvPr>
          <p:cNvSpPr txBox="1"/>
          <p:nvPr/>
        </p:nvSpPr>
        <p:spPr>
          <a:xfrm>
            <a:off x="3334491" y="3514695"/>
            <a:ext cx="1563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휴대폰을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잘 안보는 사람</a:t>
            </a:r>
            <a:endParaRPr lang="en-US" altLang="ko-KR" sz="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1F418-CF09-4305-9249-C8879C45E346}"/>
              </a:ext>
            </a:extLst>
          </p:cNvPr>
          <p:cNvSpPr txBox="1"/>
          <p:nvPr/>
        </p:nvSpPr>
        <p:spPr>
          <a:xfrm>
            <a:off x="4565709" y="5560405"/>
            <a:ext cx="1467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이모티콘을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잘 </a:t>
            </a:r>
            <a:r>
              <a:rPr lang="ko-KR" altLang="en-US" sz="14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안쓰는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사람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595A4-1A7E-4C42-8A1A-994071CA7417}"/>
              </a:ext>
            </a:extLst>
          </p:cNvPr>
          <p:cNvSpPr txBox="1"/>
          <p:nvPr/>
        </p:nvSpPr>
        <p:spPr>
          <a:xfrm>
            <a:off x="6850448" y="5565737"/>
            <a:ext cx="170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말주변이 없는 사람</a:t>
            </a:r>
            <a:endParaRPr lang="en-US" altLang="ko-KR" sz="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198F3E-BF3A-4F1B-B3C1-5C0C73758834}"/>
              </a:ext>
            </a:extLst>
          </p:cNvPr>
          <p:cNvSpPr txBox="1"/>
          <p:nvPr/>
        </p:nvSpPr>
        <p:spPr>
          <a:xfrm>
            <a:off x="7999497" y="3514695"/>
            <a:ext cx="146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외향적인 성격</a:t>
            </a:r>
            <a:endParaRPr lang="en-US" altLang="ko-KR" sz="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319725-23A3-401C-A805-EB3EB37A342A}"/>
              </a:ext>
            </a:extLst>
          </p:cNvPr>
          <p:cNvSpPr txBox="1"/>
          <p:nvPr/>
        </p:nvSpPr>
        <p:spPr>
          <a:xfrm>
            <a:off x="5707663" y="2137156"/>
            <a:ext cx="146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내성적인 성격</a:t>
            </a:r>
            <a:endParaRPr lang="en-US" altLang="ko-KR" sz="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0A3FED8-13B1-4A75-9C11-E67A0BE2649D}"/>
              </a:ext>
            </a:extLst>
          </p:cNvPr>
          <p:cNvCxnSpPr/>
          <p:nvPr/>
        </p:nvCxnSpPr>
        <p:spPr>
          <a:xfrm>
            <a:off x="6362633" y="2806635"/>
            <a:ext cx="0" cy="812141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62C70E-4595-4562-ADC6-1B5E044A7980}"/>
              </a:ext>
            </a:extLst>
          </p:cNvPr>
          <p:cNvCxnSpPr/>
          <p:nvPr/>
        </p:nvCxnSpPr>
        <p:spPr>
          <a:xfrm flipH="1">
            <a:off x="5589072" y="4751096"/>
            <a:ext cx="431800" cy="634341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7641C8-22E3-4BFD-A36B-E7F5E9AC9639}"/>
              </a:ext>
            </a:extLst>
          </p:cNvPr>
          <p:cNvCxnSpPr/>
          <p:nvPr/>
        </p:nvCxnSpPr>
        <p:spPr>
          <a:xfrm flipH="1" flipV="1">
            <a:off x="6776425" y="4748746"/>
            <a:ext cx="431800" cy="634341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65B606-C54F-431A-A4EB-14010468CD46}"/>
              </a:ext>
            </a:extLst>
          </p:cNvPr>
          <p:cNvCxnSpPr/>
          <p:nvPr/>
        </p:nvCxnSpPr>
        <p:spPr>
          <a:xfrm flipH="1" flipV="1">
            <a:off x="5057872" y="3786516"/>
            <a:ext cx="662125" cy="317170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72F012B-713E-492C-BBC9-3B237A75D086}"/>
              </a:ext>
            </a:extLst>
          </p:cNvPr>
          <p:cNvCxnSpPr/>
          <p:nvPr/>
        </p:nvCxnSpPr>
        <p:spPr>
          <a:xfrm flipH="1">
            <a:off x="7094237" y="3757661"/>
            <a:ext cx="662125" cy="317170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1C8215-1642-472B-8A86-B3EFC1BE9E83}"/>
              </a:ext>
            </a:extLst>
          </p:cNvPr>
          <p:cNvSpPr txBox="1"/>
          <p:nvPr/>
        </p:nvSpPr>
        <p:spPr>
          <a:xfrm>
            <a:off x="5503603" y="3936823"/>
            <a:ext cx="1808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감정표현의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차이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03948E-80E6-48EB-9A64-528810A1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2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개요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8" name="Picture 4" descr="인공지능에 대한 이미지 검색결과">
            <a:extLst>
              <a:ext uri="{FF2B5EF4-FFF2-40B4-BE49-F238E27FC236}">
                <a16:creationId xmlns:a16="http://schemas.microsoft.com/office/drawing/2014/main" id="{A1374080-A451-4BFE-9634-2B3E843A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604" y="2626117"/>
            <a:ext cx="7222309" cy="406254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F33595-5916-4546-8748-F8B25BF77CDB}"/>
              </a:ext>
            </a:extLst>
          </p:cNvPr>
          <p:cNvGrpSpPr/>
          <p:nvPr/>
        </p:nvGrpSpPr>
        <p:grpSpPr>
          <a:xfrm>
            <a:off x="5225086" y="416332"/>
            <a:ext cx="1741828" cy="3539393"/>
            <a:chOff x="5082140" y="372790"/>
            <a:chExt cx="1741828" cy="353939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5F573BD-81E9-4684-88CB-5F1D4A85A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34" r="10507"/>
            <a:stretch/>
          </p:blipFill>
          <p:spPr>
            <a:xfrm>
              <a:off x="5155474" y="427077"/>
              <a:ext cx="1593669" cy="341340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333537D-9F5F-42D8-8E49-4794E95AE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140" y="372790"/>
              <a:ext cx="1741828" cy="353939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464B799-A2DE-4351-A009-C7221AAF53A8}"/>
              </a:ext>
            </a:extLst>
          </p:cNvPr>
          <p:cNvSpPr txBox="1"/>
          <p:nvPr/>
        </p:nvSpPr>
        <p:spPr>
          <a:xfrm>
            <a:off x="2201236" y="1104758"/>
            <a:ext cx="24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자연어 처리</a:t>
            </a:r>
            <a:endParaRPr lang="en-US" altLang="ko-KR" sz="2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DD693D-E6D5-4AF1-8CD7-502E8A44128C}"/>
              </a:ext>
            </a:extLst>
          </p:cNvPr>
          <p:cNvSpPr txBox="1"/>
          <p:nvPr/>
        </p:nvSpPr>
        <p:spPr>
          <a:xfrm>
            <a:off x="1627460" y="2430325"/>
            <a:ext cx="24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빅데이터</a:t>
            </a:r>
            <a:endParaRPr lang="en-US" altLang="ko-KR" sz="2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BE2188-A5FF-472C-9773-40597EF5D1E9}"/>
              </a:ext>
            </a:extLst>
          </p:cNvPr>
          <p:cNvSpPr txBox="1"/>
          <p:nvPr/>
        </p:nvSpPr>
        <p:spPr>
          <a:xfrm>
            <a:off x="7708600" y="1311284"/>
            <a:ext cx="24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인공지능</a:t>
            </a:r>
            <a:endParaRPr lang="en-US" altLang="ko-KR" sz="2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E355-7666-4AB0-B3E6-E80C19484B44}"/>
              </a:ext>
            </a:extLst>
          </p:cNvPr>
          <p:cNvSpPr txBox="1"/>
          <p:nvPr/>
        </p:nvSpPr>
        <p:spPr>
          <a:xfrm>
            <a:off x="7372629" y="2466641"/>
            <a:ext cx="24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SNS</a:t>
            </a:r>
          </a:p>
        </p:txBody>
      </p:sp>
    </p:spTree>
    <p:extLst>
      <p:ext uri="{BB962C8B-B14F-4D97-AF65-F5344CB8AC3E}">
        <p14:creationId xmlns:p14="http://schemas.microsoft.com/office/powerpoint/2010/main" val="831321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9900" y="2782668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Q&amp;A</a:t>
            </a:r>
            <a:endParaRPr lang="ko-KR" alt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09EC33-E372-4109-8FAD-31294A0B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배경 및 필요성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56540" y="296809"/>
            <a:ext cx="3145599" cy="6391858"/>
            <a:chOff x="8519180" y="236091"/>
            <a:chExt cx="3145599" cy="639185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7599" y="419210"/>
              <a:ext cx="2808038" cy="607775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180" y="236091"/>
              <a:ext cx="3145599" cy="6391858"/>
            </a:xfrm>
            <a:prstGeom prst="rect">
              <a:avLst/>
            </a:prstGeom>
          </p:spPr>
        </p:pic>
      </p:grpSp>
      <p:sp>
        <p:nvSpPr>
          <p:cNvPr id="74" name="TextBox 73"/>
          <p:cNvSpPr txBox="1"/>
          <p:nvPr/>
        </p:nvSpPr>
        <p:spPr>
          <a:xfrm>
            <a:off x="2217700" y="4179384"/>
            <a:ext cx="5575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답장의 어려움을 겪거나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  <a:r>
              <a: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상대방의 마음을 모르겠어요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 flipH="1">
            <a:off x="5449331" y="5531708"/>
            <a:ext cx="21006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65DD81-27BC-47A9-9C75-384FE60C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 type="wd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배경 및 필요성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65DD81-27BC-47A9-9C75-384FE60C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BD4C92-4DE2-4681-A9CC-56F15D2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4" y="1443457"/>
            <a:ext cx="4225500" cy="50954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A6A35B-A092-442D-954A-92838C044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56" y="1514476"/>
            <a:ext cx="5687950" cy="509545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069793-0577-4389-9EAC-9C4D4F1A9B5C}"/>
              </a:ext>
            </a:extLst>
          </p:cNvPr>
          <p:cNvCxnSpPr/>
          <p:nvPr/>
        </p:nvCxnSpPr>
        <p:spPr>
          <a:xfrm>
            <a:off x="5479806" y="1228034"/>
            <a:ext cx="0" cy="53818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97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유사사이트 분석 및 시사점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51761F-83D2-454F-BBEF-90B08B3C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5B557A-62C3-41CB-996B-A1F9DA36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4" y="2761024"/>
            <a:ext cx="4953000" cy="353377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75556F-834A-41ED-85AD-9A004521171C}"/>
              </a:ext>
            </a:extLst>
          </p:cNvPr>
          <p:cNvCxnSpPr/>
          <p:nvPr/>
        </p:nvCxnSpPr>
        <p:spPr>
          <a:xfrm>
            <a:off x="6287588" y="1300550"/>
            <a:ext cx="0" cy="476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CEA396-79B4-4F03-AF2D-1B56B177F2AF}"/>
              </a:ext>
            </a:extLst>
          </p:cNvPr>
          <p:cNvSpPr/>
          <p:nvPr/>
        </p:nvSpPr>
        <p:spPr>
          <a:xfrm>
            <a:off x="6784246" y="1300550"/>
            <a:ext cx="4731733" cy="4760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카카오톡 채팅분석</a:t>
            </a:r>
            <a:endParaRPr lang="en-US" altLang="ko-KR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자신과 상대방의 대화데이터를 기반으로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정보를 제공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키워드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대화시간과 같은 단순한 정보 제공 기능만 있음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074" name="Picture 2" descr="카카오톡 채팅분석에 대한 이미지 검색결과">
            <a:extLst>
              <a:ext uri="{FF2B5EF4-FFF2-40B4-BE49-F238E27FC236}">
                <a16:creationId xmlns:a16="http://schemas.microsoft.com/office/drawing/2014/main" id="{BBCB0BAF-0540-4456-B1A1-CB941F93B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"/>
          <a:stretch/>
        </p:blipFill>
        <p:spPr bwMode="auto">
          <a:xfrm>
            <a:off x="2904148" y="1514476"/>
            <a:ext cx="2584366" cy="44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06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유사사이트 분석 및 시사점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51761F-83D2-454F-BBEF-90B08B3C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75556F-834A-41ED-85AD-9A004521171C}"/>
              </a:ext>
            </a:extLst>
          </p:cNvPr>
          <p:cNvCxnSpPr/>
          <p:nvPr/>
        </p:nvCxnSpPr>
        <p:spPr>
          <a:xfrm>
            <a:off x="6287588" y="1300550"/>
            <a:ext cx="0" cy="4760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CEA396-79B4-4F03-AF2D-1B56B177F2AF}"/>
              </a:ext>
            </a:extLst>
          </p:cNvPr>
          <p:cNvSpPr/>
          <p:nvPr/>
        </p:nvSpPr>
        <p:spPr>
          <a:xfrm>
            <a:off x="6784246" y="1300550"/>
            <a:ext cx="4731733" cy="4760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카톡감정분석</a:t>
            </a:r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 </a:t>
            </a:r>
            <a:r>
              <a:rPr lang="ko-KR" altLang="en-US" b="1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텍스트앳</a:t>
            </a:r>
            <a:endParaRPr lang="en-US" altLang="ko-KR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자신과 상대방의 대화데이터를 기반으로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자연어 처리를 통해 자신과 상대방의 대화 분위기를 파악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키워드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답장시간 뿐 아니라 다양한 기능이 있어 본보기 모델로 삼기 좋음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0C7B98-205E-437B-9FAE-2825DFDA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60" y="1645232"/>
            <a:ext cx="5695941" cy="469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목표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93E090-B8CB-4A72-BCC3-9332766EA072}"/>
              </a:ext>
            </a:extLst>
          </p:cNvPr>
          <p:cNvGrpSpPr/>
          <p:nvPr/>
        </p:nvGrpSpPr>
        <p:grpSpPr>
          <a:xfrm>
            <a:off x="1095919" y="2195756"/>
            <a:ext cx="6132869" cy="3946469"/>
            <a:chOff x="664286" y="1863480"/>
            <a:chExt cx="6132869" cy="3946469"/>
          </a:xfrm>
        </p:grpSpPr>
        <p:sp>
          <p:nvSpPr>
            <p:cNvPr id="9" name="정오각형 63">
              <a:extLst>
                <a:ext uri="{FF2B5EF4-FFF2-40B4-BE49-F238E27FC236}">
                  <a16:creationId xmlns:a16="http://schemas.microsoft.com/office/drawing/2014/main" id="{E677114D-5DBB-4EC3-B7B1-CD056D5F08E9}"/>
                </a:ext>
              </a:extLst>
            </p:cNvPr>
            <p:cNvSpPr/>
            <p:nvPr/>
          </p:nvSpPr>
          <p:spPr>
            <a:xfrm>
              <a:off x="2126412" y="2280318"/>
              <a:ext cx="3132033" cy="2982888"/>
            </a:xfrm>
            <a:prstGeom prst="pentagon">
              <a:avLst/>
            </a:prstGeom>
            <a:noFill/>
            <a:ln w="349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F87743-A2D3-4508-82F9-CDE183E8DE6C}"/>
                </a:ext>
              </a:extLst>
            </p:cNvPr>
            <p:cNvSpPr txBox="1"/>
            <p:nvPr/>
          </p:nvSpPr>
          <p:spPr>
            <a:xfrm>
              <a:off x="664286" y="3241019"/>
              <a:ext cx="1563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평균 대화 시간</a:t>
              </a:r>
              <a:endParaRPr lang="en-US" altLang="ko-KR" sz="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6FF1F1-3324-4474-88A7-CC49ED12047E}"/>
                </a:ext>
              </a:extLst>
            </p:cNvPr>
            <p:cNvSpPr txBox="1"/>
            <p:nvPr/>
          </p:nvSpPr>
          <p:spPr>
            <a:xfrm>
              <a:off x="1895504" y="5286729"/>
              <a:ext cx="14678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이모티콘과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같은비정형 데이터 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B01859-E3B6-4E37-AC5E-BB31BB48C659}"/>
                </a:ext>
              </a:extLst>
            </p:cNvPr>
            <p:cNvSpPr txBox="1"/>
            <p:nvPr/>
          </p:nvSpPr>
          <p:spPr>
            <a:xfrm>
              <a:off x="4180243" y="5292061"/>
              <a:ext cx="14678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대화 주제</a:t>
              </a:r>
              <a:endParaRPr lang="en-US" altLang="ko-KR" sz="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202802-3287-4024-95B9-D017CD1497E4}"/>
                </a:ext>
              </a:extLst>
            </p:cNvPr>
            <p:cNvSpPr txBox="1"/>
            <p:nvPr/>
          </p:nvSpPr>
          <p:spPr>
            <a:xfrm>
              <a:off x="5329292" y="3241019"/>
              <a:ext cx="14678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대화의 양</a:t>
              </a:r>
              <a:endParaRPr lang="en-US" altLang="ko-KR" sz="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6C44DC-3BCE-4E53-B980-C902DD477A08}"/>
                </a:ext>
              </a:extLst>
            </p:cNvPr>
            <p:cNvSpPr txBox="1"/>
            <p:nvPr/>
          </p:nvSpPr>
          <p:spPr>
            <a:xfrm>
              <a:off x="3037458" y="1863480"/>
              <a:ext cx="14678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답장시간</a:t>
              </a:r>
              <a:endParaRPr lang="en-US" altLang="ko-KR" sz="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834245-D6AE-4EE9-AF1E-B05CBCD95CE0}"/>
                </a:ext>
              </a:extLst>
            </p:cNvPr>
            <p:cNvCxnSpPr/>
            <p:nvPr/>
          </p:nvCxnSpPr>
          <p:spPr>
            <a:xfrm>
              <a:off x="3692428" y="2532959"/>
              <a:ext cx="0" cy="812141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A339CD9-1722-4EC8-82D2-F1F63DAB93AB}"/>
                </a:ext>
              </a:extLst>
            </p:cNvPr>
            <p:cNvCxnSpPr/>
            <p:nvPr/>
          </p:nvCxnSpPr>
          <p:spPr>
            <a:xfrm flipH="1">
              <a:off x="2918867" y="4477420"/>
              <a:ext cx="431800" cy="634341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74575E-AE67-4E70-AD20-B182645440F7}"/>
                </a:ext>
              </a:extLst>
            </p:cNvPr>
            <p:cNvCxnSpPr/>
            <p:nvPr/>
          </p:nvCxnSpPr>
          <p:spPr>
            <a:xfrm flipH="1" flipV="1">
              <a:off x="4106220" y="4475070"/>
              <a:ext cx="431800" cy="634341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8C46F3-6D86-4ABC-A204-E5ED456BF3CA}"/>
                </a:ext>
              </a:extLst>
            </p:cNvPr>
            <p:cNvCxnSpPr/>
            <p:nvPr/>
          </p:nvCxnSpPr>
          <p:spPr>
            <a:xfrm flipH="1" flipV="1">
              <a:off x="2387667" y="3512840"/>
              <a:ext cx="662125" cy="31717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FBB2D02-1CE6-4B2E-A8F2-298CA8D56959}"/>
                </a:ext>
              </a:extLst>
            </p:cNvPr>
            <p:cNvCxnSpPr/>
            <p:nvPr/>
          </p:nvCxnSpPr>
          <p:spPr>
            <a:xfrm flipH="1">
              <a:off x="4424032" y="3483985"/>
              <a:ext cx="662125" cy="31717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9AC61D-FF1E-4FBD-9065-EBA7F668FD8C}"/>
                </a:ext>
              </a:extLst>
            </p:cNvPr>
            <p:cNvSpPr txBox="1"/>
            <p:nvPr/>
          </p:nvSpPr>
          <p:spPr>
            <a:xfrm>
              <a:off x="2833398" y="3663147"/>
              <a:ext cx="18080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대화분석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핵심요소</a:t>
              </a:r>
              <a:endPara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58AC2E-0E49-44B5-9B9D-DFFE6A09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D8E53B5-16B5-4606-976A-3D6EF9F8A762}"/>
              </a:ext>
            </a:extLst>
          </p:cNvPr>
          <p:cNvGrpSpPr/>
          <p:nvPr/>
        </p:nvGrpSpPr>
        <p:grpSpPr>
          <a:xfrm>
            <a:off x="8409400" y="296808"/>
            <a:ext cx="3145599" cy="6391858"/>
            <a:chOff x="8519180" y="236091"/>
            <a:chExt cx="3145599" cy="6391858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6FE26B3-2283-4A34-A684-51ECC3AB7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7599" y="419210"/>
              <a:ext cx="2808038" cy="6077758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F73BA4E-0893-4259-A4AB-0531A280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180" y="236091"/>
              <a:ext cx="3145599" cy="6391858"/>
            </a:xfrm>
            <a:prstGeom prst="rect">
              <a:avLst/>
            </a:prstGeom>
          </p:spPr>
        </p:pic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180AE71-6B88-452F-B30B-8EF677FFC09E}"/>
              </a:ext>
            </a:extLst>
          </p:cNvPr>
          <p:cNvCxnSpPr/>
          <p:nvPr/>
        </p:nvCxnSpPr>
        <p:spPr>
          <a:xfrm>
            <a:off x="4537853" y="2349644"/>
            <a:ext cx="57295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왼쪽 중괄호 48">
            <a:extLst>
              <a:ext uri="{FF2B5EF4-FFF2-40B4-BE49-F238E27FC236}">
                <a16:creationId xmlns:a16="http://schemas.microsoft.com/office/drawing/2014/main" id="{33975818-955D-4F98-91F5-D23543513725}"/>
              </a:ext>
            </a:extLst>
          </p:cNvPr>
          <p:cNvSpPr/>
          <p:nvPr/>
        </p:nvSpPr>
        <p:spPr>
          <a:xfrm>
            <a:off x="7596508" y="809626"/>
            <a:ext cx="519881" cy="3501117"/>
          </a:xfrm>
          <a:prstGeom prst="leftBrace">
            <a:avLst>
              <a:gd name="adj1" fmla="val 8333"/>
              <a:gd name="adj2" fmla="val 819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0DD9C-BAAB-465E-8DA1-6393B84E62E5}"/>
              </a:ext>
            </a:extLst>
          </p:cNvPr>
          <p:cNvCxnSpPr>
            <a:stCxn id="49" idx="1"/>
          </p:cNvCxnSpPr>
          <p:nvPr/>
        </p:nvCxnSpPr>
        <p:spPr>
          <a:xfrm flipH="1" flipV="1">
            <a:off x="6801394" y="3677376"/>
            <a:ext cx="795114" cy="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0071935-71EF-4279-B080-5761D0B07870}"/>
              </a:ext>
            </a:extLst>
          </p:cNvPr>
          <p:cNvCxnSpPr/>
          <p:nvPr/>
        </p:nvCxnSpPr>
        <p:spPr>
          <a:xfrm>
            <a:off x="5625737" y="5765074"/>
            <a:ext cx="40233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8189DE8-17F6-4B81-980A-D3D53AF56573}"/>
              </a:ext>
            </a:extLst>
          </p:cNvPr>
          <p:cNvCxnSpPr/>
          <p:nvPr/>
        </p:nvCxnSpPr>
        <p:spPr>
          <a:xfrm>
            <a:off x="9657804" y="3881072"/>
            <a:ext cx="0" cy="1910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0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3293</TotalTime>
  <Words>1129</Words>
  <Application>Microsoft Office PowerPoint</Application>
  <PresentationFormat>와이드스크린</PresentationFormat>
  <Paragraphs>347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배달의민족 한나는 열한살</vt:lpstr>
      <vt:lpstr>Wingdings</vt:lpstr>
      <vt:lpstr>Consolas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성욱2 정</cp:lastModifiedBy>
  <cp:revision>135</cp:revision>
  <cp:lastPrinted>2019-11-06T15:49:34Z</cp:lastPrinted>
  <dcterms:created xsi:type="dcterms:W3CDTF">2016-03-30T05:53:39Z</dcterms:created>
  <dcterms:modified xsi:type="dcterms:W3CDTF">2021-02-26T13:48:13Z</dcterms:modified>
</cp:coreProperties>
</file>